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6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5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65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5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0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8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83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3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4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02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4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52D0-6AEC-4727-A1BE-25B96B2935E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6AEC-5600-4CE4-B598-EBEE0997C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82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595" y="506298"/>
            <a:ext cx="9144000" cy="206063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(целевой модели) наставничества педагогических работников в ОО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9282" y="5255046"/>
            <a:ext cx="6433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Голосная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Л.В., зам. директора по ОМР МБОУ Ленинской СОШ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Нормативно-правовое обеспечение внедрения системы (целевой модели) наставничества педагогических работников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5452"/>
            <a:ext cx="10515600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пункт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33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Распоряжения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Правительства РФ от 31.12.2019 № 3273-р «Об утверждении основных принципов национальной системы профессионального роста педагогических работников Российской Федерации, включая национальную систему учительского роста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Паспорт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национального проекта «Образование», утвержденным президиумом Совета при Президенте РФ по стратегическому развитию и национальным проектам (протокол от 24.12.2018 №16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0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049" y="213409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Министерства общего и профессионального образования Ростовской области от 05.04.2022 № 7 «Об утверждении Положения о региональной системе (целевой модели) наставничества педагогических работников образовательных организаций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совместное письмо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Министерства просвещения России и Общероссийского Профсоюза образования от 21 декабря 2021 года № АЗ – 1128/08 «О направлении методических рекомендаций по разработке и внедрению системы (целевой модели) наставничества педагогических работников в образовательных организациях»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-134978"/>
            <a:ext cx="1071769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882"/>
          </a:xfrm>
        </p:spPr>
        <p:txBody>
          <a:bodyPr/>
          <a:lstStyle/>
          <a:p>
            <a:pPr algn="ctr"/>
            <a:r>
              <a:rPr lang="ru-RU" b="1" dirty="0" smtClean="0"/>
              <a:t>Документы ОО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4227"/>
            <a:ext cx="10515600" cy="47227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Положение о системе наставничества педагогических работников в ОО;</a:t>
            </a:r>
          </a:p>
          <a:p>
            <a:r>
              <a:rPr lang="ru-RU" sz="3200" dirty="0" smtClean="0"/>
              <a:t>Приказ о назначении куратора реализации программ наставничества;</a:t>
            </a:r>
          </a:p>
          <a:p>
            <a:r>
              <a:rPr lang="ru-RU" sz="3200" dirty="0" smtClean="0"/>
              <a:t>Дорожная карта (план мероприятий) по реализации Положения о системе наставничества педагогических работников;</a:t>
            </a:r>
          </a:p>
          <a:p>
            <a:r>
              <a:rPr lang="ru-RU" sz="3200" dirty="0" smtClean="0"/>
              <a:t>Письменное согласие педагога на выполнение наставнической деятельности;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14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771"/>
            <a:ext cx="10515600" cy="747579"/>
          </a:xfrm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Документы ОО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9822"/>
            <a:ext cx="10515600" cy="538724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Письменное согласие педагога на закрепление за ним наставника;</a:t>
            </a:r>
          </a:p>
          <a:p>
            <a:r>
              <a:rPr lang="ru-RU" sz="3200" dirty="0" smtClean="0"/>
              <a:t>Приказ о закреплении наставнических пар/групп;</a:t>
            </a:r>
          </a:p>
          <a:p>
            <a:r>
              <a:rPr lang="ru-RU" sz="3200" dirty="0" smtClean="0"/>
              <a:t>Персонализированные программы наставничества;</a:t>
            </a:r>
          </a:p>
          <a:p>
            <a:r>
              <a:rPr lang="ru-RU" sz="3200" dirty="0" smtClean="0"/>
              <a:t>Сбор информации о профессиональных запросах (анкеты);</a:t>
            </a:r>
          </a:p>
          <a:p>
            <a:r>
              <a:rPr lang="ru-RU" sz="3200" dirty="0" smtClean="0"/>
              <a:t>Банк данных наставляемых;</a:t>
            </a:r>
          </a:p>
          <a:p>
            <a:r>
              <a:rPr lang="ru-RU" sz="3200" dirty="0" smtClean="0"/>
              <a:t>Банк данных наставников;</a:t>
            </a:r>
          </a:p>
          <a:p>
            <a:r>
              <a:rPr lang="ru-RU" sz="3200" dirty="0" smtClean="0"/>
              <a:t>Мониторинг качества реализации персонализированных программ наставничества (анкеты)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038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87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243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Нормативно-правовое обеспечение внедрения системы (целевой модели) наставничества педагогических работников</vt:lpstr>
      <vt:lpstr>Презентация PowerPoint</vt:lpstr>
      <vt:lpstr>Документы ОО </vt:lpstr>
      <vt:lpstr>Документы ОО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Golosnaya</dc:creator>
  <cp:lastModifiedBy>Эмма Николаевна</cp:lastModifiedBy>
  <cp:revision>7</cp:revision>
  <cp:lastPrinted>2022-09-12T04:44:51Z</cp:lastPrinted>
  <dcterms:created xsi:type="dcterms:W3CDTF">2022-09-07T09:01:34Z</dcterms:created>
  <dcterms:modified xsi:type="dcterms:W3CDTF">2022-11-29T04:27:29Z</dcterms:modified>
</cp:coreProperties>
</file>