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72" r:id="rId6"/>
    <p:sldId id="268" r:id="rId7"/>
    <p:sldId id="269" r:id="rId8"/>
    <p:sldId id="274" r:id="rId9"/>
    <p:sldId id="265" r:id="rId10"/>
    <p:sldId id="275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  <a:srgbClr val="84EEFC"/>
    <a:srgbClr val="E2F5FE"/>
    <a:srgbClr val="A4E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6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991944-8F91-4ACD-BD44-A7861764054A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433C262-31DD-415D-924C-3E9855F1D22B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600" b="1" dirty="0">
              <a:latin typeface="Arial" pitchFamily="34" charset="0"/>
              <a:cs typeface="Arial" pitchFamily="34" charset="0"/>
            </a:rPr>
            <a:t>Позитивные социальные ценности </a:t>
          </a:r>
          <a:br>
            <a:rPr lang="ru-RU" sz="1600" b="1" dirty="0">
              <a:latin typeface="Arial" pitchFamily="34" charset="0"/>
              <a:cs typeface="Arial" pitchFamily="34" charset="0"/>
            </a:rPr>
          </a:br>
          <a:r>
            <a:rPr lang="ru-RU" sz="1600" b="1" dirty="0">
              <a:latin typeface="Arial" pitchFamily="34" charset="0"/>
              <a:cs typeface="Arial" pitchFamily="34" charset="0"/>
            </a:rPr>
            <a:t>выпускника начальной школы</a:t>
          </a:r>
        </a:p>
      </dgm:t>
    </dgm:pt>
    <dgm:pt modelId="{BC464371-DB7C-41A1-87B9-8F3175FEEEA3}" type="parTrans" cxnId="{1EEC2ADB-CD24-4742-BE4F-02665D75FBA1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648BE4CA-A645-433C-88F1-B4E7CE5EE645}" type="sibTrans" cxnId="{1EEC2ADB-CD24-4742-BE4F-02665D75FBA1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39531C76-7F2D-48BE-A791-672A3364880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b="1" dirty="0">
              <a:latin typeface="Arial" pitchFamily="34" charset="0"/>
              <a:cs typeface="Arial" pitchFamily="34" charset="0"/>
            </a:rPr>
            <a:t>Межличностное общение</a:t>
          </a:r>
        </a:p>
      </dgm:t>
    </dgm:pt>
    <dgm:pt modelId="{849C1103-05DE-4905-B209-687BD5149882}" type="parTrans" cxnId="{0AE277E4-EEB0-4460-B374-440012F6CF23}">
      <dgm:prSet/>
      <dgm:spPr>
        <a:solidFill>
          <a:srgbClr val="0070C0"/>
        </a:solidFill>
      </dgm:spPr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234548AB-08E6-4860-8752-555B485C1F07}" type="sibTrans" cxnId="{0AE277E4-EEB0-4460-B374-440012F6CF23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0E76FF9C-8E3F-43C5-91A2-E50E95F639C2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b="1">
              <a:latin typeface="Arial" pitchFamily="34" charset="0"/>
              <a:cs typeface="Arial" pitchFamily="34" charset="0"/>
            </a:rPr>
            <a:t>Научные знания</a:t>
          </a:r>
        </a:p>
      </dgm:t>
    </dgm:pt>
    <dgm:pt modelId="{E0F4B23D-97BF-4C24-A8AD-361C3B714603}" type="parTrans" cxnId="{9D8FBF45-A916-4EBF-8182-5B270B22A8C4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3F94E00B-F844-47C6-8708-2F9BEB5A5644}" type="sibTrans" cxnId="{9D8FBF45-A916-4EBF-8182-5B270B22A8C4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91CCC8AB-2668-425F-ACD6-9C30E5B24CFB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Позитивный опыт соблюдать правила повседневного поведения, правил поведения в школе</a:t>
          </a:r>
        </a:p>
      </dgm:t>
    </dgm:pt>
    <dgm:pt modelId="{836A8079-B562-4A36-9B2F-B45788E2D6ED}" type="parTrans" cxnId="{FB5EF407-EAC8-4E74-B84A-E5EAA187620F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6773B29E-81EA-4793-BED5-DD20D1B5D616}" type="sibTrans" cxnId="{FB5EF407-EAC8-4E74-B84A-E5EAA187620F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C0E01C17-F682-4239-85E5-5C49DAAF37D9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Конструктивное общение </a:t>
          </a:r>
          <a:b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 взрослыми </a:t>
          </a:r>
          <a:b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сверстниками, взаимопомощь</a:t>
          </a:r>
        </a:p>
      </dgm:t>
    </dgm:pt>
    <dgm:pt modelId="{208B24DB-6EF5-4335-8B1E-3C3932A2A813}" type="parTrans" cxnId="{77854878-D821-4C6A-8391-214BF321E052}">
      <dgm:prSet/>
      <dgm:spPr>
        <a:solidFill>
          <a:srgbClr val="A4EDFE"/>
        </a:solidFill>
      </dgm:spPr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87A1113D-1006-4AB4-A7BC-33947E53B10E}" type="sibTrans" cxnId="{77854878-D821-4C6A-8391-214BF321E052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A2FDB03E-6D53-4850-BD7E-53581809A205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Позитивный опыт познавательной деятельности</a:t>
          </a:r>
        </a:p>
      </dgm:t>
    </dgm:pt>
    <dgm:pt modelId="{8AEE1E8B-BB0F-4016-A610-05E3BB75228E}" type="parTrans" cxnId="{F1A9FAA6-6EDB-4C24-8B3A-31E62345210F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C51AA9F1-E150-4CE4-9BE8-D82A2ED4AB8D}" type="sibTrans" cxnId="{F1A9FAA6-6EDB-4C24-8B3A-31E62345210F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16D47F17-EFB8-4DB4-BEED-691436966B24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Умение самостоятельно познавать окружающий мир</a:t>
          </a:r>
        </a:p>
      </dgm:t>
    </dgm:pt>
    <dgm:pt modelId="{633951A0-A2AE-46D3-BB79-0398F2EA2BCB}" type="parTrans" cxnId="{82C0EEA7-935B-4A47-8B46-0F64098F74B6}">
      <dgm:prSet/>
      <dgm:spPr>
        <a:solidFill>
          <a:srgbClr val="A4EDFE"/>
        </a:solidFill>
      </dgm:spPr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B96AD5C8-78DB-4D73-A922-3232A7F7009D}" type="sibTrans" cxnId="{82C0EEA7-935B-4A47-8B46-0F64098F74B6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B26804A4-CA74-4146-930A-EA262306304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b="1" u="none" dirty="0">
              <a:latin typeface="Arial" pitchFamily="34" charset="0"/>
              <a:cs typeface="Arial" pitchFamily="34" charset="0"/>
            </a:rPr>
            <a:t> Безопасное поведение</a:t>
          </a:r>
        </a:p>
      </dgm:t>
    </dgm:pt>
    <dgm:pt modelId="{5FB9F0A4-E4E2-45CE-82B2-A78071739487}" type="parTrans" cxnId="{538BE5BE-D43B-4072-A7FE-8CC213204278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31C86E3B-77D9-43B4-B4BB-89E7C0E3BA2E}" type="sibTrans" cxnId="{538BE5BE-D43B-4072-A7FE-8CC213204278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0FEDC18F-2D26-47F5-A9E5-536572D338F2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Безопасное поведение </a:t>
          </a:r>
          <a:b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окружающей образовательной, социальной </a:t>
          </a:r>
          <a:b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информационной средах</a:t>
          </a:r>
        </a:p>
      </dgm:t>
    </dgm:pt>
    <dgm:pt modelId="{BC7C946F-E664-43C2-AB23-C98C141877CC}" type="parTrans" cxnId="{62A03680-46A3-46C9-85CC-CA301341C7DC}">
      <dgm:prSet/>
      <dgm:spPr>
        <a:solidFill>
          <a:srgbClr val="A4EDFE"/>
        </a:solidFill>
      </dgm:spPr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B2EE3C30-70B0-41C6-B177-11B2BEC589C8}" type="sibTrans" cxnId="{62A03680-46A3-46C9-85CC-CA301341C7DC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5E2EF41D-B611-4151-955E-14346777F77D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Бережное отношение </a:t>
          </a:r>
          <a:b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 здоровью, физическому </a:t>
          </a:r>
          <a:b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психическому состоянию (здоровое питание и др.)</a:t>
          </a:r>
        </a:p>
      </dgm:t>
    </dgm:pt>
    <dgm:pt modelId="{0BF11A44-354A-4D21-8489-20428E591042}" type="parTrans" cxnId="{8435E879-C38E-41F7-8D3F-9F8B5BF7B4D8}">
      <dgm:prSet/>
      <dgm:spPr>
        <a:solidFill>
          <a:srgbClr val="A4EDFE"/>
        </a:solidFill>
      </dgm:spPr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F70F5ED4-0D02-47E4-A990-DE97A2E59916}" type="sibTrans" cxnId="{8435E879-C38E-41F7-8D3F-9F8B5BF7B4D8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554B2BF6-2AE8-4BC9-9961-3448359703B6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b="1">
              <a:latin typeface="Arial" pitchFamily="34" charset="0"/>
              <a:cs typeface="Arial" pitchFamily="34" charset="0"/>
            </a:rPr>
            <a:t>Труд</a:t>
          </a:r>
        </a:p>
      </dgm:t>
    </dgm:pt>
    <dgm:pt modelId="{D03DC951-9C83-4ADF-82E8-8DDC9BD27C50}" type="parTrans" cxnId="{8472D604-9D77-4FD2-8661-512E7F106434}">
      <dgm:prSet/>
      <dgm:spPr>
        <a:solidFill>
          <a:srgbClr val="0070C0"/>
        </a:solidFill>
      </dgm:spPr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DCD3D721-CD54-40E3-8873-4F3C8ABD6866}" type="sibTrans" cxnId="{8472D604-9D77-4FD2-8661-512E7F106434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48D7AEA1-1D3C-45DE-AF71-FEAAB4D1638B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Навыки </a:t>
          </a:r>
          <a:r>
            <a:rPr lang="ru-RU" sz="1400" b="1" u="none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самообслужи-вания</a:t>
          </a:r>
          <a:endParaRPr lang="ru-RU" sz="1400" b="1" u="none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47B3EBA-0868-4FAF-AFBE-0CAF11D02C9D}" type="parTrans" cxnId="{30EB1044-EA33-4414-A3F5-706B6963FB31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E0171201-2A00-43C2-B63F-74BCC9953AFD}" type="sibTrans" cxnId="{30EB1044-EA33-4414-A3F5-706B6963FB31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D61FDBF5-C636-4DBC-92C0-1ECD68E2BF07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Понимание важности </a:t>
          </a:r>
          <a:r>
            <a:rPr lang="ru-RU" sz="1400" b="1" u="none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добросовест-ного</a:t>
          </a: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b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творческого труда</a:t>
          </a:r>
        </a:p>
      </dgm:t>
    </dgm:pt>
    <dgm:pt modelId="{E987ED82-0397-4A55-BFE7-59D2058A9367}" type="parTrans" cxnId="{EFDCCFF2-2635-4483-865F-E7F9F0F03B15}">
      <dgm:prSet/>
      <dgm:spPr>
        <a:solidFill>
          <a:srgbClr val="A4EDFE"/>
        </a:solidFill>
      </dgm:spPr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EDB26AD7-A548-416B-95DA-81BCBA25582A}" type="sibTrans" cxnId="{EFDCCFF2-2635-4483-865F-E7F9F0F03B15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CE179B2C-FE10-44B8-A430-61D5D745F8D6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Интерес </a:t>
          </a:r>
          <a:b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 профессиям и др. </a:t>
          </a:r>
        </a:p>
      </dgm:t>
    </dgm:pt>
    <dgm:pt modelId="{848C7C1C-BAB8-426C-B827-4F2D03B78B55}" type="parTrans" cxnId="{9B17DD0E-0D3B-40BE-ABB0-3C2BB31F97F2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244E2853-0AED-48AC-BD4C-0ABB878B1ACD}" type="sibTrans" cxnId="{9B17DD0E-0D3B-40BE-ABB0-3C2BB31F97F2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2637BE35-F730-456D-A705-5E37ADB29525}" type="pres">
      <dgm:prSet presAssocID="{09991944-8F91-4ACD-BD44-A786176405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05C8CC-A7F8-4F34-AAC7-D4B6EAD27BC0}" type="pres">
      <dgm:prSet presAssocID="{B433C262-31DD-415D-924C-3E9855F1D22B}" presName="hierRoot1" presStyleCnt="0">
        <dgm:presLayoutVars>
          <dgm:hierBranch val="init"/>
        </dgm:presLayoutVars>
      </dgm:prSet>
      <dgm:spPr/>
    </dgm:pt>
    <dgm:pt modelId="{1F130790-C6EE-4170-BF23-CBE8EC884BED}" type="pres">
      <dgm:prSet presAssocID="{B433C262-31DD-415D-924C-3E9855F1D22B}" presName="rootComposite1" presStyleCnt="0"/>
      <dgm:spPr/>
    </dgm:pt>
    <dgm:pt modelId="{32E056D3-77BC-473C-A938-0149E55306CA}" type="pres">
      <dgm:prSet presAssocID="{B433C262-31DD-415D-924C-3E9855F1D22B}" presName="rootText1" presStyleLbl="node0" presStyleIdx="0" presStyleCnt="1" custScaleX="757879" custScaleY="130210" custLinFactNeighborX="-3733" custLinFactNeighborY="-317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6A92CC-EBE3-4AFB-B321-D6C9E3EC38C7}" type="pres">
      <dgm:prSet presAssocID="{B433C262-31DD-415D-924C-3E9855F1D22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43D91F6-EC9A-4374-B7BC-5E35132C8FF6}" type="pres">
      <dgm:prSet presAssocID="{B433C262-31DD-415D-924C-3E9855F1D22B}" presName="hierChild2" presStyleCnt="0"/>
      <dgm:spPr/>
    </dgm:pt>
    <dgm:pt modelId="{27A48B2D-A346-4163-BB6B-B259C2C231B6}" type="pres">
      <dgm:prSet presAssocID="{849C1103-05DE-4905-B209-687BD5149882}" presName="Name37" presStyleLbl="parChTrans1D2" presStyleIdx="0" presStyleCnt="4"/>
      <dgm:spPr/>
      <dgm:t>
        <a:bodyPr/>
        <a:lstStyle/>
        <a:p>
          <a:endParaRPr lang="ru-RU"/>
        </a:p>
      </dgm:t>
    </dgm:pt>
    <dgm:pt modelId="{9D41C384-E887-4220-ACA1-8C58CB406C4B}" type="pres">
      <dgm:prSet presAssocID="{39531C76-7F2D-48BE-A791-672A3364880B}" presName="hierRoot2" presStyleCnt="0">
        <dgm:presLayoutVars>
          <dgm:hierBranch val="init"/>
        </dgm:presLayoutVars>
      </dgm:prSet>
      <dgm:spPr/>
    </dgm:pt>
    <dgm:pt modelId="{1ECB9D81-18C2-4E77-9F6D-1F10888E8AC7}" type="pres">
      <dgm:prSet presAssocID="{39531C76-7F2D-48BE-A791-672A3364880B}" presName="rootComposite" presStyleCnt="0"/>
      <dgm:spPr/>
    </dgm:pt>
    <dgm:pt modelId="{5DDA1569-39DF-4FB1-9D4E-2AC76499D770}" type="pres">
      <dgm:prSet presAssocID="{39531C76-7F2D-48BE-A791-672A3364880B}" presName="rootText" presStyleLbl="node2" presStyleIdx="0" presStyleCnt="4" custScaleX="266506" custScaleY="1481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5758FC-4710-407B-93DA-DF60A525DD23}" type="pres">
      <dgm:prSet presAssocID="{39531C76-7F2D-48BE-A791-672A3364880B}" presName="rootConnector" presStyleLbl="node2" presStyleIdx="0" presStyleCnt="4"/>
      <dgm:spPr/>
      <dgm:t>
        <a:bodyPr/>
        <a:lstStyle/>
        <a:p>
          <a:endParaRPr lang="ru-RU"/>
        </a:p>
      </dgm:t>
    </dgm:pt>
    <dgm:pt modelId="{019E2514-090E-4074-A2B8-C1D0D3CC2DEA}" type="pres">
      <dgm:prSet presAssocID="{39531C76-7F2D-48BE-A791-672A3364880B}" presName="hierChild4" presStyleCnt="0"/>
      <dgm:spPr/>
    </dgm:pt>
    <dgm:pt modelId="{78449243-D8FD-456A-958C-4A322DF81F9E}" type="pres">
      <dgm:prSet presAssocID="{836A8079-B562-4A36-9B2F-B45788E2D6ED}" presName="Name37" presStyleLbl="parChTrans1D3" presStyleIdx="0" presStyleCnt="9"/>
      <dgm:spPr/>
      <dgm:t>
        <a:bodyPr/>
        <a:lstStyle/>
        <a:p>
          <a:endParaRPr lang="ru-RU"/>
        </a:p>
      </dgm:t>
    </dgm:pt>
    <dgm:pt modelId="{823CB2A3-7216-4708-85BC-9C295E757676}" type="pres">
      <dgm:prSet presAssocID="{91CCC8AB-2668-425F-ACD6-9C30E5B24CFB}" presName="hierRoot2" presStyleCnt="0">
        <dgm:presLayoutVars>
          <dgm:hierBranch val="init"/>
        </dgm:presLayoutVars>
      </dgm:prSet>
      <dgm:spPr/>
    </dgm:pt>
    <dgm:pt modelId="{5CEA4093-1946-468D-97E2-FA25D3A2BD02}" type="pres">
      <dgm:prSet presAssocID="{91CCC8AB-2668-425F-ACD6-9C30E5B24CFB}" presName="rootComposite" presStyleCnt="0"/>
      <dgm:spPr/>
    </dgm:pt>
    <dgm:pt modelId="{5B70B25B-404F-4A2F-BBBA-78165D6E45BC}" type="pres">
      <dgm:prSet presAssocID="{91CCC8AB-2668-425F-ACD6-9C30E5B24CFB}" presName="rootText" presStyleLbl="node3" presStyleIdx="0" presStyleCnt="9" custScaleX="229513" custScaleY="3186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102A80-D684-4CCA-9AF7-4371CD861DB4}" type="pres">
      <dgm:prSet presAssocID="{91CCC8AB-2668-425F-ACD6-9C30E5B24CFB}" presName="rootConnector" presStyleLbl="node3" presStyleIdx="0" presStyleCnt="9"/>
      <dgm:spPr/>
      <dgm:t>
        <a:bodyPr/>
        <a:lstStyle/>
        <a:p>
          <a:endParaRPr lang="ru-RU"/>
        </a:p>
      </dgm:t>
    </dgm:pt>
    <dgm:pt modelId="{CF95AFAB-17FE-4302-8CEC-61ED3D44FE3D}" type="pres">
      <dgm:prSet presAssocID="{91CCC8AB-2668-425F-ACD6-9C30E5B24CFB}" presName="hierChild4" presStyleCnt="0"/>
      <dgm:spPr/>
    </dgm:pt>
    <dgm:pt modelId="{3C5E5196-6EDE-4395-803E-CAED6E23ABA5}" type="pres">
      <dgm:prSet presAssocID="{91CCC8AB-2668-425F-ACD6-9C30E5B24CFB}" presName="hierChild5" presStyleCnt="0"/>
      <dgm:spPr/>
    </dgm:pt>
    <dgm:pt modelId="{97055F1B-0E6B-45F9-BCAB-BA7F03AAD227}" type="pres">
      <dgm:prSet presAssocID="{208B24DB-6EF5-4335-8B1E-3C3932A2A813}" presName="Name37" presStyleLbl="parChTrans1D3" presStyleIdx="1" presStyleCnt="9"/>
      <dgm:spPr/>
      <dgm:t>
        <a:bodyPr/>
        <a:lstStyle/>
        <a:p>
          <a:endParaRPr lang="ru-RU"/>
        </a:p>
      </dgm:t>
    </dgm:pt>
    <dgm:pt modelId="{0A6AD07D-FD0D-41C2-B636-36625F1C4FB2}" type="pres">
      <dgm:prSet presAssocID="{C0E01C17-F682-4239-85E5-5C49DAAF37D9}" presName="hierRoot2" presStyleCnt="0">
        <dgm:presLayoutVars>
          <dgm:hierBranch val="init"/>
        </dgm:presLayoutVars>
      </dgm:prSet>
      <dgm:spPr/>
    </dgm:pt>
    <dgm:pt modelId="{ABA4D71F-2E73-4A8C-B889-C06D518BD822}" type="pres">
      <dgm:prSet presAssocID="{C0E01C17-F682-4239-85E5-5C49DAAF37D9}" presName="rootComposite" presStyleCnt="0"/>
      <dgm:spPr/>
    </dgm:pt>
    <dgm:pt modelId="{33E7ADF6-E17E-4AF6-B5E6-173FD3ED3C61}" type="pres">
      <dgm:prSet presAssocID="{C0E01C17-F682-4239-85E5-5C49DAAF37D9}" presName="rootText" presStyleLbl="node3" presStyleIdx="1" presStyleCnt="9" custScaleX="229398" custScaleY="2875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E04FE3-7F64-44C5-B7EA-95F143AB1150}" type="pres">
      <dgm:prSet presAssocID="{C0E01C17-F682-4239-85E5-5C49DAAF37D9}" presName="rootConnector" presStyleLbl="node3" presStyleIdx="1" presStyleCnt="9"/>
      <dgm:spPr/>
      <dgm:t>
        <a:bodyPr/>
        <a:lstStyle/>
        <a:p>
          <a:endParaRPr lang="ru-RU"/>
        </a:p>
      </dgm:t>
    </dgm:pt>
    <dgm:pt modelId="{3A3EDBF2-6194-485B-ADD1-08AB145044BB}" type="pres">
      <dgm:prSet presAssocID="{C0E01C17-F682-4239-85E5-5C49DAAF37D9}" presName="hierChild4" presStyleCnt="0"/>
      <dgm:spPr/>
    </dgm:pt>
    <dgm:pt modelId="{C378D45D-4EB8-4265-9AF0-E5DC06217A2D}" type="pres">
      <dgm:prSet presAssocID="{C0E01C17-F682-4239-85E5-5C49DAAF37D9}" presName="hierChild5" presStyleCnt="0"/>
      <dgm:spPr/>
    </dgm:pt>
    <dgm:pt modelId="{DEC2E669-5F4C-4C05-B81D-54AE80EAF00F}" type="pres">
      <dgm:prSet presAssocID="{39531C76-7F2D-48BE-A791-672A3364880B}" presName="hierChild5" presStyleCnt="0"/>
      <dgm:spPr/>
    </dgm:pt>
    <dgm:pt modelId="{FAD01458-B9BB-4462-A583-10DA0D3B3325}" type="pres">
      <dgm:prSet presAssocID="{E0F4B23D-97BF-4C24-A8AD-361C3B714603}" presName="Name37" presStyleLbl="parChTrans1D2" presStyleIdx="1" presStyleCnt="4"/>
      <dgm:spPr/>
      <dgm:t>
        <a:bodyPr/>
        <a:lstStyle/>
        <a:p>
          <a:endParaRPr lang="ru-RU"/>
        </a:p>
      </dgm:t>
    </dgm:pt>
    <dgm:pt modelId="{61D0466D-68D9-4A44-AD3A-E31743A2C6A3}" type="pres">
      <dgm:prSet presAssocID="{0E76FF9C-8E3F-43C5-91A2-E50E95F639C2}" presName="hierRoot2" presStyleCnt="0">
        <dgm:presLayoutVars>
          <dgm:hierBranch val="init"/>
        </dgm:presLayoutVars>
      </dgm:prSet>
      <dgm:spPr/>
    </dgm:pt>
    <dgm:pt modelId="{E98F7283-FE11-472D-BF20-6FDE48E6FF4B}" type="pres">
      <dgm:prSet presAssocID="{0E76FF9C-8E3F-43C5-91A2-E50E95F639C2}" presName="rootComposite" presStyleCnt="0"/>
      <dgm:spPr/>
    </dgm:pt>
    <dgm:pt modelId="{36C909EF-3C0F-4516-BE66-FA65B1EAAB02}" type="pres">
      <dgm:prSet presAssocID="{0E76FF9C-8E3F-43C5-91A2-E50E95F639C2}" presName="rootText" presStyleLbl="node2" presStyleIdx="1" presStyleCnt="4" custScaleX="2665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F0D672-AC8F-42B9-9780-0920CA52F26D}" type="pres">
      <dgm:prSet presAssocID="{0E76FF9C-8E3F-43C5-91A2-E50E95F639C2}" presName="rootConnector" presStyleLbl="node2" presStyleIdx="1" presStyleCnt="4"/>
      <dgm:spPr/>
      <dgm:t>
        <a:bodyPr/>
        <a:lstStyle/>
        <a:p>
          <a:endParaRPr lang="ru-RU"/>
        </a:p>
      </dgm:t>
    </dgm:pt>
    <dgm:pt modelId="{0E831AE6-4293-4C45-BD08-54ECF1AD99E1}" type="pres">
      <dgm:prSet presAssocID="{0E76FF9C-8E3F-43C5-91A2-E50E95F639C2}" presName="hierChild4" presStyleCnt="0"/>
      <dgm:spPr/>
    </dgm:pt>
    <dgm:pt modelId="{9E58D002-ACFF-4FDF-BBAA-F680C9E61B53}" type="pres">
      <dgm:prSet presAssocID="{8AEE1E8B-BB0F-4016-A610-05E3BB75228E}" presName="Name37" presStyleLbl="parChTrans1D3" presStyleIdx="2" presStyleCnt="9"/>
      <dgm:spPr/>
      <dgm:t>
        <a:bodyPr/>
        <a:lstStyle/>
        <a:p>
          <a:endParaRPr lang="ru-RU"/>
        </a:p>
      </dgm:t>
    </dgm:pt>
    <dgm:pt modelId="{5C1842B1-494E-427E-A0C5-702ADA7E031F}" type="pres">
      <dgm:prSet presAssocID="{A2FDB03E-6D53-4850-BD7E-53581809A205}" presName="hierRoot2" presStyleCnt="0">
        <dgm:presLayoutVars>
          <dgm:hierBranch val="init"/>
        </dgm:presLayoutVars>
      </dgm:prSet>
      <dgm:spPr/>
    </dgm:pt>
    <dgm:pt modelId="{021FF198-4238-4976-98ED-9457E708FA1A}" type="pres">
      <dgm:prSet presAssocID="{A2FDB03E-6D53-4850-BD7E-53581809A205}" presName="rootComposite" presStyleCnt="0"/>
      <dgm:spPr/>
    </dgm:pt>
    <dgm:pt modelId="{F361588B-4EAC-4341-B14A-B92CEC05409E}" type="pres">
      <dgm:prSet presAssocID="{A2FDB03E-6D53-4850-BD7E-53581809A205}" presName="rootText" presStyleLbl="node3" presStyleIdx="2" presStyleCnt="9" custScaleX="221366" custScaleY="2180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E66E0C-5A9D-4D6B-B562-09E438B8853F}" type="pres">
      <dgm:prSet presAssocID="{A2FDB03E-6D53-4850-BD7E-53581809A205}" presName="rootConnector" presStyleLbl="node3" presStyleIdx="2" presStyleCnt="9"/>
      <dgm:spPr/>
      <dgm:t>
        <a:bodyPr/>
        <a:lstStyle/>
        <a:p>
          <a:endParaRPr lang="ru-RU"/>
        </a:p>
      </dgm:t>
    </dgm:pt>
    <dgm:pt modelId="{9FF04E58-7B1C-44C3-92A7-FED11B4D9852}" type="pres">
      <dgm:prSet presAssocID="{A2FDB03E-6D53-4850-BD7E-53581809A205}" presName="hierChild4" presStyleCnt="0"/>
      <dgm:spPr/>
    </dgm:pt>
    <dgm:pt modelId="{D1AB7C66-B2D1-40CB-8D55-6AC030D45779}" type="pres">
      <dgm:prSet presAssocID="{A2FDB03E-6D53-4850-BD7E-53581809A205}" presName="hierChild5" presStyleCnt="0"/>
      <dgm:spPr/>
    </dgm:pt>
    <dgm:pt modelId="{62130DC6-4093-406B-8D97-4D4F3805CE9B}" type="pres">
      <dgm:prSet presAssocID="{633951A0-A2AE-46D3-BB79-0398F2EA2BCB}" presName="Name37" presStyleLbl="parChTrans1D3" presStyleIdx="3" presStyleCnt="9"/>
      <dgm:spPr/>
      <dgm:t>
        <a:bodyPr/>
        <a:lstStyle/>
        <a:p>
          <a:endParaRPr lang="ru-RU"/>
        </a:p>
      </dgm:t>
    </dgm:pt>
    <dgm:pt modelId="{63107EB0-8DD3-4020-B8DD-25F223A50B8E}" type="pres">
      <dgm:prSet presAssocID="{16D47F17-EFB8-4DB4-BEED-691436966B24}" presName="hierRoot2" presStyleCnt="0">
        <dgm:presLayoutVars>
          <dgm:hierBranch val="init"/>
        </dgm:presLayoutVars>
      </dgm:prSet>
      <dgm:spPr/>
    </dgm:pt>
    <dgm:pt modelId="{4AC73677-9144-43DD-ADB3-7D49A785BA7A}" type="pres">
      <dgm:prSet presAssocID="{16D47F17-EFB8-4DB4-BEED-691436966B24}" presName="rootComposite" presStyleCnt="0"/>
      <dgm:spPr/>
    </dgm:pt>
    <dgm:pt modelId="{1741A6EC-527B-4E13-8EBC-C98196ED1E69}" type="pres">
      <dgm:prSet presAssocID="{16D47F17-EFB8-4DB4-BEED-691436966B24}" presName="rootText" presStyleLbl="node3" presStyleIdx="3" presStyleCnt="9" custScaleX="221366" custScaleY="2643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B18A31-DF19-419F-809C-5FC43DDBA587}" type="pres">
      <dgm:prSet presAssocID="{16D47F17-EFB8-4DB4-BEED-691436966B24}" presName="rootConnector" presStyleLbl="node3" presStyleIdx="3" presStyleCnt="9"/>
      <dgm:spPr/>
      <dgm:t>
        <a:bodyPr/>
        <a:lstStyle/>
        <a:p>
          <a:endParaRPr lang="ru-RU"/>
        </a:p>
      </dgm:t>
    </dgm:pt>
    <dgm:pt modelId="{0FE99B7F-C6D4-4062-B597-923583BE69E2}" type="pres">
      <dgm:prSet presAssocID="{16D47F17-EFB8-4DB4-BEED-691436966B24}" presName="hierChild4" presStyleCnt="0"/>
      <dgm:spPr/>
    </dgm:pt>
    <dgm:pt modelId="{3E701E22-668F-4DF6-A46B-CFA0083F468A}" type="pres">
      <dgm:prSet presAssocID="{16D47F17-EFB8-4DB4-BEED-691436966B24}" presName="hierChild5" presStyleCnt="0"/>
      <dgm:spPr/>
    </dgm:pt>
    <dgm:pt modelId="{020DAFF0-899E-4671-AD6A-CBF9C72418E6}" type="pres">
      <dgm:prSet presAssocID="{0E76FF9C-8E3F-43C5-91A2-E50E95F639C2}" presName="hierChild5" presStyleCnt="0"/>
      <dgm:spPr/>
    </dgm:pt>
    <dgm:pt modelId="{8E94F687-09BA-4FBB-90E0-9041E7CF225D}" type="pres">
      <dgm:prSet presAssocID="{5FB9F0A4-E4E2-45CE-82B2-A78071739487}" presName="Name37" presStyleLbl="parChTrans1D2" presStyleIdx="2" presStyleCnt="4"/>
      <dgm:spPr/>
      <dgm:t>
        <a:bodyPr/>
        <a:lstStyle/>
        <a:p>
          <a:endParaRPr lang="ru-RU"/>
        </a:p>
      </dgm:t>
    </dgm:pt>
    <dgm:pt modelId="{6B1F2ED7-8BC2-4F80-9C25-B684FA5F7402}" type="pres">
      <dgm:prSet presAssocID="{B26804A4-CA74-4146-930A-EA262306304B}" presName="hierRoot2" presStyleCnt="0">
        <dgm:presLayoutVars>
          <dgm:hierBranch val="init"/>
        </dgm:presLayoutVars>
      </dgm:prSet>
      <dgm:spPr/>
    </dgm:pt>
    <dgm:pt modelId="{436DE109-1550-4743-9B6F-688C814A3376}" type="pres">
      <dgm:prSet presAssocID="{B26804A4-CA74-4146-930A-EA262306304B}" presName="rootComposite" presStyleCnt="0"/>
      <dgm:spPr/>
    </dgm:pt>
    <dgm:pt modelId="{DE830E53-70B9-449D-AF29-F3A0B297F22E}" type="pres">
      <dgm:prSet presAssocID="{B26804A4-CA74-4146-930A-EA262306304B}" presName="rootText" presStyleLbl="node2" presStyleIdx="2" presStyleCnt="4" custScaleX="266506" custScaleY="1430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C7CFBC-A5F1-4EED-A7A1-5AD0F98ABAFC}" type="pres">
      <dgm:prSet presAssocID="{B26804A4-CA74-4146-930A-EA262306304B}" presName="rootConnector" presStyleLbl="node2" presStyleIdx="2" presStyleCnt="4"/>
      <dgm:spPr/>
      <dgm:t>
        <a:bodyPr/>
        <a:lstStyle/>
        <a:p>
          <a:endParaRPr lang="ru-RU"/>
        </a:p>
      </dgm:t>
    </dgm:pt>
    <dgm:pt modelId="{D0FBEE1E-B389-4CE7-9D32-7EFC0605B6B7}" type="pres">
      <dgm:prSet presAssocID="{B26804A4-CA74-4146-930A-EA262306304B}" presName="hierChild4" presStyleCnt="0"/>
      <dgm:spPr/>
    </dgm:pt>
    <dgm:pt modelId="{EF6EB769-F40C-4A89-B5F6-B3E282B7B545}" type="pres">
      <dgm:prSet presAssocID="{BC7C946F-E664-43C2-AB23-C98C141877CC}" presName="Name37" presStyleLbl="parChTrans1D3" presStyleIdx="4" presStyleCnt="9"/>
      <dgm:spPr/>
      <dgm:t>
        <a:bodyPr/>
        <a:lstStyle/>
        <a:p>
          <a:endParaRPr lang="ru-RU"/>
        </a:p>
      </dgm:t>
    </dgm:pt>
    <dgm:pt modelId="{EBF1802C-6AD3-45D2-88FD-97653113260A}" type="pres">
      <dgm:prSet presAssocID="{0FEDC18F-2D26-47F5-A9E5-536572D338F2}" presName="hierRoot2" presStyleCnt="0">
        <dgm:presLayoutVars>
          <dgm:hierBranch val="init"/>
        </dgm:presLayoutVars>
      </dgm:prSet>
      <dgm:spPr/>
    </dgm:pt>
    <dgm:pt modelId="{0AF4A27B-EB12-46A9-B692-BDC2B1C1EDF4}" type="pres">
      <dgm:prSet presAssocID="{0FEDC18F-2D26-47F5-A9E5-536572D338F2}" presName="rootComposite" presStyleCnt="0"/>
      <dgm:spPr/>
    </dgm:pt>
    <dgm:pt modelId="{B48FC59C-0227-4048-9FA4-2CA624D50895}" type="pres">
      <dgm:prSet presAssocID="{0FEDC18F-2D26-47F5-A9E5-536572D338F2}" presName="rootText" presStyleLbl="node3" presStyleIdx="4" presStyleCnt="9" custScaleX="233453" custScaleY="3792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4141FF-4A10-435C-B884-6E8F7E37C2AB}" type="pres">
      <dgm:prSet presAssocID="{0FEDC18F-2D26-47F5-A9E5-536572D338F2}" presName="rootConnector" presStyleLbl="node3" presStyleIdx="4" presStyleCnt="9"/>
      <dgm:spPr/>
      <dgm:t>
        <a:bodyPr/>
        <a:lstStyle/>
        <a:p>
          <a:endParaRPr lang="ru-RU"/>
        </a:p>
      </dgm:t>
    </dgm:pt>
    <dgm:pt modelId="{2FDAE855-7DD3-4BF6-83F9-F16BE00CB2F4}" type="pres">
      <dgm:prSet presAssocID="{0FEDC18F-2D26-47F5-A9E5-536572D338F2}" presName="hierChild4" presStyleCnt="0"/>
      <dgm:spPr/>
    </dgm:pt>
    <dgm:pt modelId="{32D5BB3C-9358-4223-8C0C-9BABB2438778}" type="pres">
      <dgm:prSet presAssocID="{0FEDC18F-2D26-47F5-A9E5-536572D338F2}" presName="hierChild5" presStyleCnt="0"/>
      <dgm:spPr/>
    </dgm:pt>
    <dgm:pt modelId="{6D9894DF-6531-4472-818A-F94E2DF3019A}" type="pres">
      <dgm:prSet presAssocID="{0BF11A44-354A-4D21-8489-20428E591042}" presName="Name37" presStyleLbl="parChTrans1D3" presStyleIdx="5" presStyleCnt="9"/>
      <dgm:spPr/>
      <dgm:t>
        <a:bodyPr/>
        <a:lstStyle/>
        <a:p>
          <a:endParaRPr lang="ru-RU"/>
        </a:p>
      </dgm:t>
    </dgm:pt>
    <dgm:pt modelId="{C17CD940-2E79-4E40-BE3C-1AE483D3F922}" type="pres">
      <dgm:prSet presAssocID="{5E2EF41D-B611-4151-955E-14346777F77D}" presName="hierRoot2" presStyleCnt="0">
        <dgm:presLayoutVars>
          <dgm:hierBranch val="init"/>
        </dgm:presLayoutVars>
      </dgm:prSet>
      <dgm:spPr/>
    </dgm:pt>
    <dgm:pt modelId="{8542CE14-F975-41DF-86D6-D2C87A87908A}" type="pres">
      <dgm:prSet presAssocID="{5E2EF41D-B611-4151-955E-14346777F77D}" presName="rootComposite" presStyleCnt="0"/>
      <dgm:spPr/>
    </dgm:pt>
    <dgm:pt modelId="{DDE75BAB-6FDB-482E-9919-90312230B982}" type="pres">
      <dgm:prSet presAssocID="{5E2EF41D-B611-4151-955E-14346777F77D}" presName="rootText" presStyleLbl="node3" presStyleIdx="5" presStyleCnt="9" custScaleX="235195" custScaleY="4063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D1445C-4127-4475-BE57-FBF7975BE2BC}" type="pres">
      <dgm:prSet presAssocID="{5E2EF41D-B611-4151-955E-14346777F77D}" presName="rootConnector" presStyleLbl="node3" presStyleIdx="5" presStyleCnt="9"/>
      <dgm:spPr/>
      <dgm:t>
        <a:bodyPr/>
        <a:lstStyle/>
        <a:p>
          <a:endParaRPr lang="ru-RU"/>
        </a:p>
      </dgm:t>
    </dgm:pt>
    <dgm:pt modelId="{A168480B-D537-4170-9AE0-05BCEA629AE1}" type="pres">
      <dgm:prSet presAssocID="{5E2EF41D-B611-4151-955E-14346777F77D}" presName="hierChild4" presStyleCnt="0"/>
      <dgm:spPr/>
    </dgm:pt>
    <dgm:pt modelId="{88FA6030-2F6D-4D25-9CA4-BBB5A2FFC186}" type="pres">
      <dgm:prSet presAssocID="{5E2EF41D-B611-4151-955E-14346777F77D}" presName="hierChild5" presStyleCnt="0"/>
      <dgm:spPr/>
    </dgm:pt>
    <dgm:pt modelId="{792F2D8C-E1A4-4A44-81D7-3E6CE12CA1CC}" type="pres">
      <dgm:prSet presAssocID="{B26804A4-CA74-4146-930A-EA262306304B}" presName="hierChild5" presStyleCnt="0"/>
      <dgm:spPr/>
    </dgm:pt>
    <dgm:pt modelId="{D700E279-FC29-45C6-8F8B-D1D6CA0536F5}" type="pres">
      <dgm:prSet presAssocID="{D03DC951-9C83-4ADF-82E8-8DDC9BD27C50}" presName="Name37" presStyleLbl="parChTrans1D2" presStyleIdx="3" presStyleCnt="4"/>
      <dgm:spPr/>
      <dgm:t>
        <a:bodyPr/>
        <a:lstStyle/>
        <a:p>
          <a:endParaRPr lang="ru-RU"/>
        </a:p>
      </dgm:t>
    </dgm:pt>
    <dgm:pt modelId="{834E0103-EE0C-4D48-B5F6-D70242364854}" type="pres">
      <dgm:prSet presAssocID="{554B2BF6-2AE8-4BC9-9961-3448359703B6}" presName="hierRoot2" presStyleCnt="0">
        <dgm:presLayoutVars>
          <dgm:hierBranch val="init"/>
        </dgm:presLayoutVars>
      </dgm:prSet>
      <dgm:spPr/>
    </dgm:pt>
    <dgm:pt modelId="{E14D663C-CB10-44C2-93D9-917C6ADE0DC6}" type="pres">
      <dgm:prSet presAssocID="{554B2BF6-2AE8-4BC9-9961-3448359703B6}" presName="rootComposite" presStyleCnt="0"/>
      <dgm:spPr/>
    </dgm:pt>
    <dgm:pt modelId="{01BF8AD4-613E-474F-A54A-E75C63AB424B}" type="pres">
      <dgm:prSet presAssocID="{554B2BF6-2AE8-4BC9-9961-3448359703B6}" presName="rootText" presStyleLbl="node2" presStyleIdx="3" presStyleCnt="4" custScaleX="2332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704304-1C66-47F1-9730-6FA857A89144}" type="pres">
      <dgm:prSet presAssocID="{554B2BF6-2AE8-4BC9-9961-3448359703B6}" presName="rootConnector" presStyleLbl="node2" presStyleIdx="3" presStyleCnt="4"/>
      <dgm:spPr/>
      <dgm:t>
        <a:bodyPr/>
        <a:lstStyle/>
        <a:p>
          <a:endParaRPr lang="ru-RU"/>
        </a:p>
      </dgm:t>
    </dgm:pt>
    <dgm:pt modelId="{298033B7-C4B7-4917-9133-65D59484B7E0}" type="pres">
      <dgm:prSet presAssocID="{554B2BF6-2AE8-4BC9-9961-3448359703B6}" presName="hierChild4" presStyleCnt="0"/>
      <dgm:spPr/>
    </dgm:pt>
    <dgm:pt modelId="{966F89E9-DC9D-4D5F-BF8E-480F9BFA8059}" type="pres">
      <dgm:prSet presAssocID="{147B3EBA-0868-4FAF-AFBE-0CAF11D02C9D}" presName="Name37" presStyleLbl="parChTrans1D3" presStyleIdx="6" presStyleCnt="9"/>
      <dgm:spPr/>
      <dgm:t>
        <a:bodyPr/>
        <a:lstStyle/>
        <a:p>
          <a:endParaRPr lang="ru-RU"/>
        </a:p>
      </dgm:t>
    </dgm:pt>
    <dgm:pt modelId="{AEDA3157-E8F5-4AE0-A907-DE04FC76BAEC}" type="pres">
      <dgm:prSet presAssocID="{48D7AEA1-1D3C-45DE-AF71-FEAAB4D1638B}" presName="hierRoot2" presStyleCnt="0">
        <dgm:presLayoutVars>
          <dgm:hierBranch val="init"/>
        </dgm:presLayoutVars>
      </dgm:prSet>
      <dgm:spPr/>
    </dgm:pt>
    <dgm:pt modelId="{0E850473-E852-4A0B-9973-83C27860A571}" type="pres">
      <dgm:prSet presAssocID="{48D7AEA1-1D3C-45DE-AF71-FEAAB4D1638B}" presName="rootComposite" presStyleCnt="0"/>
      <dgm:spPr/>
    </dgm:pt>
    <dgm:pt modelId="{2EE722BF-0410-4AED-8F27-AF21E48E2EDF}" type="pres">
      <dgm:prSet presAssocID="{48D7AEA1-1D3C-45DE-AF71-FEAAB4D1638B}" presName="rootText" presStyleLbl="node3" presStyleIdx="6" presStyleCnt="9" custScaleX="170543" custScaleY="2091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F423C5-99BC-455E-949B-6E0A2CA233F5}" type="pres">
      <dgm:prSet presAssocID="{48D7AEA1-1D3C-45DE-AF71-FEAAB4D1638B}" presName="rootConnector" presStyleLbl="node3" presStyleIdx="6" presStyleCnt="9"/>
      <dgm:spPr/>
      <dgm:t>
        <a:bodyPr/>
        <a:lstStyle/>
        <a:p>
          <a:endParaRPr lang="ru-RU"/>
        </a:p>
      </dgm:t>
    </dgm:pt>
    <dgm:pt modelId="{3B42F883-23FC-40B1-95EE-0BDA55DAF61A}" type="pres">
      <dgm:prSet presAssocID="{48D7AEA1-1D3C-45DE-AF71-FEAAB4D1638B}" presName="hierChild4" presStyleCnt="0"/>
      <dgm:spPr/>
    </dgm:pt>
    <dgm:pt modelId="{8BEC5165-47CC-4A83-8C05-4A817EF51AF7}" type="pres">
      <dgm:prSet presAssocID="{48D7AEA1-1D3C-45DE-AF71-FEAAB4D1638B}" presName="hierChild5" presStyleCnt="0"/>
      <dgm:spPr/>
    </dgm:pt>
    <dgm:pt modelId="{0B3DA0E0-9872-4AAD-AC6B-BB07BF6088B4}" type="pres">
      <dgm:prSet presAssocID="{E987ED82-0397-4A55-BFE7-59D2058A9367}" presName="Name37" presStyleLbl="parChTrans1D3" presStyleIdx="7" presStyleCnt="9"/>
      <dgm:spPr/>
      <dgm:t>
        <a:bodyPr/>
        <a:lstStyle/>
        <a:p>
          <a:endParaRPr lang="ru-RU"/>
        </a:p>
      </dgm:t>
    </dgm:pt>
    <dgm:pt modelId="{06F3AE77-E6D6-4521-9720-E98A288996B8}" type="pres">
      <dgm:prSet presAssocID="{D61FDBF5-C636-4DBC-92C0-1ECD68E2BF07}" presName="hierRoot2" presStyleCnt="0">
        <dgm:presLayoutVars>
          <dgm:hierBranch val="init"/>
        </dgm:presLayoutVars>
      </dgm:prSet>
      <dgm:spPr/>
    </dgm:pt>
    <dgm:pt modelId="{EEEB13EC-6A11-423F-AEB9-7C61C5745048}" type="pres">
      <dgm:prSet presAssocID="{D61FDBF5-C636-4DBC-92C0-1ECD68E2BF07}" presName="rootComposite" presStyleCnt="0"/>
      <dgm:spPr/>
    </dgm:pt>
    <dgm:pt modelId="{63738676-93A0-4FD5-BE4F-31A4BADB49A1}" type="pres">
      <dgm:prSet presAssocID="{D61FDBF5-C636-4DBC-92C0-1ECD68E2BF07}" presName="rootText" presStyleLbl="node3" presStyleIdx="7" presStyleCnt="9" custScaleX="170543" custScaleY="3417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E6698D-A7CA-4CF2-922B-5F135BCADF8B}" type="pres">
      <dgm:prSet presAssocID="{D61FDBF5-C636-4DBC-92C0-1ECD68E2BF07}" presName="rootConnector" presStyleLbl="node3" presStyleIdx="7" presStyleCnt="9"/>
      <dgm:spPr/>
      <dgm:t>
        <a:bodyPr/>
        <a:lstStyle/>
        <a:p>
          <a:endParaRPr lang="ru-RU"/>
        </a:p>
      </dgm:t>
    </dgm:pt>
    <dgm:pt modelId="{D9DFEDA7-BBEB-4979-AF87-46AF980AFE0E}" type="pres">
      <dgm:prSet presAssocID="{D61FDBF5-C636-4DBC-92C0-1ECD68E2BF07}" presName="hierChild4" presStyleCnt="0"/>
      <dgm:spPr/>
    </dgm:pt>
    <dgm:pt modelId="{01A4507D-4803-4A4E-A68B-D118D9DD9EE6}" type="pres">
      <dgm:prSet presAssocID="{D61FDBF5-C636-4DBC-92C0-1ECD68E2BF07}" presName="hierChild5" presStyleCnt="0"/>
      <dgm:spPr/>
    </dgm:pt>
    <dgm:pt modelId="{79427028-14BA-40C5-B64D-685A0DFBE5D5}" type="pres">
      <dgm:prSet presAssocID="{848C7C1C-BAB8-426C-B827-4F2D03B78B55}" presName="Name37" presStyleLbl="parChTrans1D3" presStyleIdx="8" presStyleCnt="9"/>
      <dgm:spPr/>
      <dgm:t>
        <a:bodyPr/>
        <a:lstStyle/>
        <a:p>
          <a:endParaRPr lang="ru-RU"/>
        </a:p>
      </dgm:t>
    </dgm:pt>
    <dgm:pt modelId="{33146774-0DE3-4E66-B884-7178AD20C723}" type="pres">
      <dgm:prSet presAssocID="{CE179B2C-FE10-44B8-A430-61D5D745F8D6}" presName="hierRoot2" presStyleCnt="0">
        <dgm:presLayoutVars>
          <dgm:hierBranch val="init"/>
        </dgm:presLayoutVars>
      </dgm:prSet>
      <dgm:spPr/>
    </dgm:pt>
    <dgm:pt modelId="{E64B27EC-19B7-4411-B241-1CD5455A76D1}" type="pres">
      <dgm:prSet presAssocID="{CE179B2C-FE10-44B8-A430-61D5D745F8D6}" presName="rootComposite" presStyleCnt="0"/>
      <dgm:spPr/>
    </dgm:pt>
    <dgm:pt modelId="{3460ABE2-CAEE-4AEB-8AD3-85B5732295A9}" type="pres">
      <dgm:prSet presAssocID="{CE179B2C-FE10-44B8-A430-61D5D745F8D6}" presName="rootText" presStyleLbl="node3" presStyleIdx="8" presStyleCnt="9" custScaleX="170543" custScaleY="2312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F8DFE3-446E-4566-8D18-5977F12AE347}" type="pres">
      <dgm:prSet presAssocID="{CE179B2C-FE10-44B8-A430-61D5D745F8D6}" presName="rootConnector" presStyleLbl="node3" presStyleIdx="8" presStyleCnt="9"/>
      <dgm:spPr/>
      <dgm:t>
        <a:bodyPr/>
        <a:lstStyle/>
        <a:p>
          <a:endParaRPr lang="ru-RU"/>
        </a:p>
      </dgm:t>
    </dgm:pt>
    <dgm:pt modelId="{5FD6B74B-5A16-45B1-B934-3F417B7F6CE0}" type="pres">
      <dgm:prSet presAssocID="{CE179B2C-FE10-44B8-A430-61D5D745F8D6}" presName="hierChild4" presStyleCnt="0"/>
      <dgm:spPr/>
    </dgm:pt>
    <dgm:pt modelId="{B95C15A8-7920-43AF-863B-A3BA8B568DFA}" type="pres">
      <dgm:prSet presAssocID="{CE179B2C-FE10-44B8-A430-61D5D745F8D6}" presName="hierChild5" presStyleCnt="0"/>
      <dgm:spPr/>
    </dgm:pt>
    <dgm:pt modelId="{33AB9544-7AAC-4A99-A803-F1E274239A70}" type="pres">
      <dgm:prSet presAssocID="{554B2BF6-2AE8-4BC9-9961-3448359703B6}" presName="hierChild5" presStyleCnt="0"/>
      <dgm:spPr/>
    </dgm:pt>
    <dgm:pt modelId="{8B2A8B58-455A-4DF9-8E8E-B19611FB914E}" type="pres">
      <dgm:prSet presAssocID="{B433C262-31DD-415D-924C-3E9855F1D22B}" presName="hierChild3" presStyleCnt="0"/>
      <dgm:spPr/>
    </dgm:pt>
  </dgm:ptLst>
  <dgm:cxnLst>
    <dgm:cxn modelId="{7D3D1336-068A-484B-9318-D5BA7CAB6D64}" type="presOf" srcId="{849C1103-05DE-4905-B209-687BD5149882}" destId="{27A48B2D-A346-4163-BB6B-B259C2C231B6}" srcOrd="0" destOrd="0" presId="urn:microsoft.com/office/officeart/2005/8/layout/orgChart1"/>
    <dgm:cxn modelId="{4CDDF875-3EB5-45FA-81E7-F02FE41FED82}" type="presOf" srcId="{91CCC8AB-2668-425F-ACD6-9C30E5B24CFB}" destId="{22102A80-D684-4CCA-9AF7-4371CD861DB4}" srcOrd="1" destOrd="0" presId="urn:microsoft.com/office/officeart/2005/8/layout/orgChart1"/>
    <dgm:cxn modelId="{D00607DF-2927-4734-9E11-7A6D555CB95C}" type="presOf" srcId="{8AEE1E8B-BB0F-4016-A610-05E3BB75228E}" destId="{9E58D002-ACFF-4FDF-BBAA-F680C9E61B53}" srcOrd="0" destOrd="0" presId="urn:microsoft.com/office/officeart/2005/8/layout/orgChart1"/>
    <dgm:cxn modelId="{5D710EE2-ECDA-4BC4-9240-1B858213DDEB}" type="presOf" srcId="{48D7AEA1-1D3C-45DE-AF71-FEAAB4D1638B}" destId="{2EE722BF-0410-4AED-8F27-AF21E48E2EDF}" srcOrd="0" destOrd="0" presId="urn:microsoft.com/office/officeart/2005/8/layout/orgChart1"/>
    <dgm:cxn modelId="{538BE5BE-D43B-4072-A7FE-8CC213204278}" srcId="{B433C262-31DD-415D-924C-3E9855F1D22B}" destId="{B26804A4-CA74-4146-930A-EA262306304B}" srcOrd="2" destOrd="0" parTransId="{5FB9F0A4-E4E2-45CE-82B2-A78071739487}" sibTransId="{31C86E3B-77D9-43B4-B4BB-89E7C0E3BA2E}"/>
    <dgm:cxn modelId="{7D2A95E4-5F15-4885-8683-9D0873FC9E95}" type="presOf" srcId="{0E76FF9C-8E3F-43C5-91A2-E50E95F639C2}" destId="{36C909EF-3C0F-4516-BE66-FA65B1EAAB02}" srcOrd="0" destOrd="0" presId="urn:microsoft.com/office/officeart/2005/8/layout/orgChart1"/>
    <dgm:cxn modelId="{1EEC2ADB-CD24-4742-BE4F-02665D75FBA1}" srcId="{09991944-8F91-4ACD-BD44-A7861764054A}" destId="{B433C262-31DD-415D-924C-3E9855F1D22B}" srcOrd="0" destOrd="0" parTransId="{BC464371-DB7C-41A1-87B9-8F3175FEEEA3}" sibTransId="{648BE4CA-A645-433C-88F1-B4E7CE5EE645}"/>
    <dgm:cxn modelId="{92AECC20-ACC4-4C3E-95B1-E38D7E1C728F}" type="presOf" srcId="{5FB9F0A4-E4E2-45CE-82B2-A78071739487}" destId="{8E94F687-09BA-4FBB-90E0-9041E7CF225D}" srcOrd="0" destOrd="0" presId="urn:microsoft.com/office/officeart/2005/8/layout/orgChart1"/>
    <dgm:cxn modelId="{CC7B26CF-454E-4389-8D1A-4DC0A39F1D14}" type="presOf" srcId="{633951A0-A2AE-46D3-BB79-0398F2EA2BCB}" destId="{62130DC6-4093-406B-8D97-4D4F3805CE9B}" srcOrd="0" destOrd="0" presId="urn:microsoft.com/office/officeart/2005/8/layout/orgChart1"/>
    <dgm:cxn modelId="{8AD349F0-A333-4B6F-8425-F23F05697EFB}" type="presOf" srcId="{836A8079-B562-4A36-9B2F-B45788E2D6ED}" destId="{78449243-D8FD-456A-958C-4A322DF81F9E}" srcOrd="0" destOrd="0" presId="urn:microsoft.com/office/officeart/2005/8/layout/orgChart1"/>
    <dgm:cxn modelId="{4EF53600-744D-420D-B6F2-BA76F544B7DA}" type="presOf" srcId="{5E2EF41D-B611-4151-955E-14346777F77D}" destId="{DDE75BAB-6FDB-482E-9919-90312230B982}" srcOrd="0" destOrd="0" presId="urn:microsoft.com/office/officeart/2005/8/layout/orgChart1"/>
    <dgm:cxn modelId="{5CA6596E-866A-437E-8A38-D2BBD4ECFA34}" type="presOf" srcId="{48D7AEA1-1D3C-45DE-AF71-FEAAB4D1638B}" destId="{63F423C5-99BC-455E-949B-6E0A2CA233F5}" srcOrd="1" destOrd="0" presId="urn:microsoft.com/office/officeart/2005/8/layout/orgChart1"/>
    <dgm:cxn modelId="{C163ED5A-AFAD-406A-B08F-0108DE20B0F9}" type="presOf" srcId="{554B2BF6-2AE8-4BC9-9961-3448359703B6}" destId="{85704304-1C66-47F1-9730-6FA857A89144}" srcOrd="1" destOrd="0" presId="urn:microsoft.com/office/officeart/2005/8/layout/orgChart1"/>
    <dgm:cxn modelId="{59A6935E-EA72-49CC-99CC-804DF37AD233}" type="presOf" srcId="{0E76FF9C-8E3F-43C5-91A2-E50E95F639C2}" destId="{52F0D672-AC8F-42B9-9780-0920CA52F26D}" srcOrd="1" destOrd="0" presId="urn:microsoft.com/office/officeart/2005/8/layout/orgChart1"/>
    <dgm:cxn modelId="{9D745B74-74F9-4453-B842-A3270D4CC4F1}" type="presOf" srcId="{D61FDBF5-C636-4DBC-92C0-1ECD68E2BF07}" destId="{05E6698D-A7CA-4CF2-922B-5F135BCADF8B}" srcOrd="1" destOrd="0" presId="urn:microsoft.com/office/officeart/2005/8/layout/orgChart1"/>
    <dgm:cxn modelId="{82C0EEA7-935B-4A47-8B46-0F64098F74B6}" srcId="{0E76FF9C-8E3F-43C5-91A2-E50E95F639C2}" destId="{16D47F17-EFB8-4DB4-BEED-691436966B24}" srcOrd="1" destOrd="0" parTransId="{633951A0-A2AE-46D3-BB79-0398F2EA2BCB}" sibTransId="{B96AD5C8-78DB-4D73-A922-3232A7F7009D}"/>
    <dgm:cxn modelId="{CD89C25E-ED94-4C0A-A61D-69BBAE3AA2D5}" type="presOf" srcId="{BC7C946F-E664-43C2-AB23-C98C141877CC}" destId="{EF6EB769-F40C-4A89-B5F6-B3E282B7B545}" srcOrd="0" destOrd="0" presId="urn:microsoft.com/office/officeart/2005/8/layout/orgChart1"/>
    <dgm:cxn modelId="{7B14053F-29B2-488E-9450-5B5F7DCB595B}" type="presOf" srcId="{E987ED82-0397-4A55-BFE7-59D2058A9367}" destId="{0B3DA0E0-9872-4AAD-AC6B-BB07BF6088B4}" srcOrd="0" destOrd="0" presId="urn:microsoft.com/office/officeart/2005/8/layout/orgChart1"/>
    <dgm:cxn modelId="{FB5EF407-EAC8-4E74-B84A-E5EAA187620F}" srcId="{39531C76-7F2D-48BE-A791-672A3364880B}" destId="{91CCC8AB-2668-425F-ACD6-9C30E5B24CFB}" srcOrd="0" destOrd="0" parTransId="{836A8079-B562-4A36-9B2F-B45788E2D6ED}" sibTransId="{6773B29E-81EA-4793-BED5-DD20D1B5D616}"/>
    <dgm:cxn modelId="{521DD31C-9282-41AE-B9DC-C69821A68EF0}" type="presOf" srcId="{16D47F17-EFB8-4DB4-BEED-691436966B24}" destId="{1741A6EC-527B-4E13-8EBC-C98196ED1E69}" srcOrd="0" destOrd="0" presId="urn:microsoft.com/office/officeart/2005/8/layout/orgChart1"/>
    <dgm:cxn modelId="{0AA6F50B-1664-4FEC-B859-93AA6D817375}" type="presOf" srcId="{C0E01C17-F682-4239-85E5-5C49DAAF37D9}" destId="{33E7ADF6-E17E-4AF6-B5E6-173FD3ED3C61}" srcOrd="0" destOrd="0" presId="urn:microsoft.com/office/officeart/2005/8/layout/orgChart1"/>
    <dgm:cxn modelId="{1D9DD77A-13A3-41C7-A202-6D324C110095}" type="presOf" srcId="{5E2EF41D-B611-4151-955E-14346777F77D}" destId="{73D1445C-4127-4475-BE57-FBF7975BE2BC}" srcOrd="1" destOrd="0" presId="urn:microsoft.com/office/officeart/2005/8/layout/orgChart1"/>
    <dgm:cxn modelId="{EFDCCFF2-2635-4483-865F-E7F9F0F03B15}" srcId="{554B2BF6-2AE8-4BC9-9961-3448359703B6}" destId="{D61FDBF5-C636-4DBC-92C0-1ECD68E2BF07}" srcOrd="1" destOrd="0" parTransId="{E987ED82-0397-4A55-BFE7-59D2058A9367}" sibTransId="{EDB26AD7-A548-416B-95DA-81BCBA25582A}"/>
    <dgm:cxn modelId="{8472D604-9D77-4FD2-8661-512E7F106434}" srcId="{B433C262-31DD-415D-924C-3E9855F1D22B}" destId="{554B2BF6-2AE8-4BC9-9961-3448359703B6}" srcOrd="3" destOrd="0" parTransId="{D03DC951-9C83-4ADF-82E8-8DDC9BD27C50}" sibTransId="{DCD3D721-CD54-40E3-8873-4F3C8ABD6866}"/>
    <dgm:cxn modelId="{25ED71BE-0476-426A-895D-8CA4BBFB8D31}" type="presOf" srcId="{C0E01C17-F682-4239-85E5-5C49DAAF37D9}" destId="{09E04FE3-7F64-44C5-B7EA-95F143AB1150}" srcOrd="1" destOrd="0" presId="urn:microsoft.com/office/officeart/2005/8/layout/orgChart1"/>
    <dgm:cxn modelId="{9879A971-CA7F-490A-A362-13241322E749}" type="presOf" srcId="{CE179B2C-FE10-44B8-A430-61D5D745F8D6}" destId="{3460ABE2-CAEE-4AEB-8AD3-85B5732295A9}" srcOrd="0" destOrd="0" presId="urn:microsoft.com/office/officeart/2005/8/layout/orgChart1"/>
    <dgm:cxn modelId="{30EB1044-EA33-4414-A3F5-706B6963FB31}" srcId="{554B2BF6-2AE8-4BC9-9961-3448359703B6}" destId="{48D7AEA1-1D3C-45DE-AF71-FEAAB4D1638B}" srcOrd="0" destOrd="0" parTransId="{147B3EBA-0868-4FAF-AFBE-0CAF11D02C9D}" sibTransId="{E0171201-2A00-43C2-B63F-74BCC9953AFD}"/>
    <dgm:cxn modelId="{0F6DDB8C-30AD-49B1-9B14-825E9133A7D5}" type="presOf" srcId="{D61FDBF5-C636-4DBC-92C0-1ECD68E2BF07}" destId="{63738676-93A0-4FD5-BE4F-31A4BADB49A1}" srcOrd="0" destOrd="0" presId="urn:microsoft.com/office/officeart/2005/8/layout/orgChart1"/>
    <dgm:cxn modelId="{0F9AD233-B9B8-427C-897B-3FFC4E6AD294}" type="presOf" srcId="{E0F4B23D-97BF-4C24-A8AD-361C3B714603}" destId="{FAD01458-B9BB-4462-A583-10DA0D3B3325}" srcOrd="0" destOrd="0" presId="urn:microsoft.com/office/officeart/2005/8/layout/orgChart1"/>
    <dgm:cxn modelId="{69C9D040-D15B-4DEA-AE2F-12C1877D9B72}" type="presOf" srcId="{208B24DB-6EF5-4335-8B1E-3C3932A2A813}" destId="{97055F1B-0E6B-45F9-BCAB-BA7F03AAD227}" srcOrd="0" destOrd="0" presId="urn:microsoft.com/office/officeart/2005/8/layout/orgChart1"/>
    <dgm:cxn modelId="{88A7B052-1A1B-4BEF-B96B-DBFCEE8F4EDA}" type="presOf" srcId="{B26804A4-CA74-4146-930A-EA262306304B}" destId="{7BC7CFBC-A5F1-4EED-A7A1-5AD0F98ABAFC}" srcOrd="1" destOrd="0" presId="urn:microsoft.com/office/officeart/2005/8/layout/orgChart1"/>
    <dgm:cxn modelId="{01115952-2965-4E23-9233-EEF0DAD3240A}" type="presOf" srcId="{91CCC8AB-2668-425F-ACD6-9C30E5B24CFB}" destId="{5B70B25B-404F-4A2F-BBBA-78165D6E45BC}" srcOrd="0" destOrd="0" presId="urn:microsoft.com/office/officeart/2005/8/layout/orgChart1"/>
    <dgm:cxn modelId="{9B17DD0E-0D3B-40BE-ABB0-3C2BB31F97F2}" srcId="{554B2BF6-2AE8-4BC9-9961-3448359703B6}" destId="{CE179B2C-FE10-44B8-A430-61D5D745F8D6}" srcOrd="2" destOrd="0" parTransId="{848C7C1C-BAB8-426C-B827-4F2D03B78B55}" sibTransId="{244E2853-0AED-48AC-BD4C-0ABB878B1ACD}"/>
    <dgm:cxn modelId="{B8EE3822-5362-48FA-B53A-A6E52D34C276}" type="presOf" srcId="{39531C76-7F2D-48BE-A791-672A3364880B}" destId="{AA5758FC-4710-407B-93DA-DF60A525DD23}" srcOrd="1" destOrd="0" presId="urn:microsoft.com/office/officeart/2005/8/layout/orgChart1"/>
    <dgm:cxn modelId="{7BFA9EAB-131C-47AC-BB3A-CD306888C65C}" type="presOf" srcId="{A2FDB03E-6D53-4850-BD7E-53581809A205}" destId="{9EE66E0C-5A9D-4D6B-B562-09E438B8853F}" srcOrd="1" destOrd="0" presId="urn:microsoft.com/office/officeart/2005/8/layout/orgChart1"/>
    <dgm:cxn modelId="{5BEDC01A-257C-4DBF-B6A6-07A1E02CCA40}" type="presOf" srcId="{39531C76-7F2D-48BE-A791-672A3364880B}" destId="{5DDA1569-39DF-4FB1-9D4E-2AC76499D770}" srcOrd="0" destOrd="0" presId="urn:microsoft.com/office/officeart/2005/8/layout/orgChart1"/>
    <dgm:cxn modelId="{D41B57A2-788E-4D0E-9B17-17B3AA08505C}" type="presOf" srcId="{554B2BF6-2AE8-4BC9-9961-3448359703B6}" destId="{01BF8AD4-613E-474F-A54A-E75C63AB424B}" srcOrd="0" destOrd="0" presId="urn:microsoft.com/office/officeart/2005/8/layout/orgChart1"/>
    <dgm:cxn modelId="{F1A9FAA6-6EDB-4C24-8B3A-31E62345210F}" srcId="{0E76FF9C-8E3F-43C5-91A2-E50E95F639C2}" destId="{A2FDB03E-6D53-4850-BD7E-53581809A205}" srcOrd="0" destOrd="0" parTransId="{8AEE1E8B-BB0F-4016-A610-05E3BB75228E}" sibTransId="{C51AA9F1-E150-4CE4-9BE8-D82A2ED4AB8D}"/>
    <dgm:cxn modelId="{FB2D631C-0A6A-4472-B239-52C57C65062E}" type="presOf" srcId="{B26804A4-CA74-4146-930A-EA262306304B}" destId="{DE830E53-70B9-449D-AF29-F3A0B297F22E}" srcOrd="0" destOrd="0" presId="urn:microsoft.com/office/officeart/2005/8/layout/orgChart1"/>
    <dgm:cxn modelId="{0AE277E4-EEB0-4460-B374-440012F6CF23}" srcId="{B433C262-31DD-415D-924C-3E9855F1D22B}" destId="{39531C76-7F2D-48BE-A791-672A3364880B}" srcOrd="0" destOrd="0" parTransId="{849C1103-05DE-4905-B209-687BD5149882}" sibTransId="{234548AB-08E6-4860-8752-555B485C1F07}"/>
    <dgm:cxn modelId="{5DC1C4FB-4C30-4AD1-B586-53D0DD069EAF}" type="presOf" srcId="{0FEDC18F-2D26-47F5-A9E5-536572D338F2}" destId="{DF4141FF-4A10-435C-B884-6E8F7E37C2AB}" srcOrd="1" destOrd="0" presId="urn:microsoft.com/office/officeart/2005/8/layout/orgChart1"/>
    <dgm:cxn modelId="{8435E879-C38E-41F7-8D3F-9F8B5BF7B4D8}" srcId="{B26804A4-CA74-4146-930A-EA262306304B}" destId="{5E2EF41D-B611-4151-955E-14346777F77D}" srcOrd="1" destOrd="0" parTransId="{0BF11A44-354A-4D21-8489-20428E591042}" sibTransId="{F70F5ED4-0D02-47E4-A990-DE97A2E59916}"/>
    <dgm:cxn modelId="{41BEA057-4BBA-4155-BF2D-24F44571E689}" type="presOf" srcId="{09991944-8F91-4ACD-BD44-A7861764054A}" destId="{2637BE35-F730-456D-A705-5E37ADB29525}" srcOrd="0" destOrd="0" presId="urn:microsoft.com/office/officeart/2005/8/layout/orgChart1"/>
    <dgm:cxn modelId="{77854878-D821-4C6A-8391-214BF321E052}" srcId="{39531C76-7F2D-48BE-A791-672A3364880B}" destId="{C0E01C17-F682-4239-85E5-5C49DAAF37D9}" srcOrd="1" destOrd="0" parTransId="{208B24DB-6EF5-4335-8B1E-3C3932A2A813}" sibTransId="{87A1113D-1006-4AB4-A7BC-33947E53B10E}"/>
    <dgm:cxn modelId="{8B6C582E-04C3-4F9C-B06E-BEDA98D28F29}" type="presOf" srcId="{CE179B2C-FE10-44B8-A430-61D5D745F8D6}" destId="{80F8DFE3-446E-4566-8D18-5977F12AE347}" srcOrd="1" destOrd="0" presId="urn:microsoft.com/office/officeart/2005/8/layout/orgChart1"/>
    <dgm:cxn modelId="{9D8FBF45-A916-4EBF-8182-5B270B22A8C4}" srcId="{B433C262-31DD-415D-924C-3E9855F1D22B}" destId="{0E76FF9C-8E3F-43C5-91A2-E50E95F639C2}" srcOrd="1" destOrd="0" parTransId="{E0F4B23D-97BF-4C24-A8AD-361C3B714603}" sibTransId="{3F94E00B-F844-47C6-8708-2F9BEB5A5644}"/>
    <dgm:cxn modelId="{62A03680-46A3-46C9-85CC-CA301341C7DC}" srcId="{B26804A4-CA74-4146-930A-EA262306304B}" destId="{0FEDC18F-2D26-47F5-A9E5-536572D338F2}" srcOrd="0" destOrd="0" parTransId="{BC7C946F-E664-43C2-AB23-C98C141877CC}" sibTransId="{B2EE3C30-70B0-41C6-B177-11B2BEC589C8}"/>
    <dgm:cxn modelId="{33B38999-9A7F-4EF9-AF1A-7CACD3D32624}" type="presOf" srcId="{0FEDC18F-2D26-47F5-A9E5-536572D338F2}" destId="{B48FC59C-0227-4048-9FA4-2CA624D50895}" srcOrd="0" destOrd="0" presId="urn:microsoft.com/office/officeart/2005/8/layout/orgChart1"/>
    <dgm:cxn modelId="{BCDCBDC6-964B-481B-A0B1-4960BF49E57C}" type="presOf" srcId="{D03DC951-9C83-4ADF-82E8-8DDC9BD27C50}" destId="{D700E279-FC29-45C6-8F8B-D1D6CA0536F5}" srcOrd="0" destOrd="0" presId="urn:microsoft.com/office/officeart/2005/8/layout/orgChart1"/>
    <dgm:cxn modelId="{26DF81E9-72C3-4F78-BCA8-4FB02CFFDDB1}" type="presOf" srcId="{848C7C1C-BAB8-426C-B827-4F2D03B78B55}" destId="{79427028-14BA-40C5-B64D-685A0DFBE5D5}" srcOrd="0" destOrd="0" presId="urn:microsoft.com/office/officeart/2005/8/layout/orgChart1"/>
    <dgm:cxn modelId="{3274A7FB-583B-4ACC-9A66-556E39981D60}" type="presOf" srcId="{B433C262-31DD-415D-924C-3E9855F1D22B}" destId="{C26A92CC-EBE3-4AFB-B321-D6C9E3EC38C7}" srcOrd="1" destOrd="0" presId="urn:microsoft.com/office/officeart/2005/8/layout/orgChart1"/>
    <dgm:cxn modelId="{46F758E8-8846-45DC-8026-682BFD1090A5}" type="presOf" srcId="{16D47F17-EFB8-4DB4-BEED-691436966B24}" destId="{46B18A31-DF19-419F-809C-5FC43DDBA587}" srcOrd="1" destOrd="0" presId="urn:microsoft.com/office/officeart/2005/8/layout/orgChart1"/>
    <dgm:cxn modelId="{353B1BA6-BD1D-44EE-929B-1A47D19CDA6C}" type="presOf" srcId="{0BF11A44-354A-4D21-8489-20428E591042}" destId="{6D9894DF-6531-4472-818A-F94E2DF3019A}" srcOrd="0" destOrd="0" presId="urn:microsoft.com/office/officeart/2005/8/layout/orgChart1"/>
    <dgm:cxn modelId="{6584D63F-46CF-424B-93B4-6A6CA4AAF1EF}" type="presOf" srcId="{B433C262-31DD-415D-924C-3E9855F1D22B}" destId="{32E056D3-77BC-473C-A938-0149E55306CA}" srcOrd="0" destOrd="0" presId="urn:microsoft.com/office/officeart/2005/8/layout/orgChart1"/>
    <dgm:cxn modelId="{24057E60-055A-4981-B7BF-03BA9530E386}" type="presOf" srcId="{A2FDB03E-6D53-4850-BD7E-53581809A205}" destId="{F361588B-4EAC-4341-B14A-B92CEC05409E}" srcOrd="0" destOrd="0" presId="urn:microsoft.com/office/officeart/2005/8/layout/orgChart1"/>
    <dgm:cxn modelId="{595309AC-5E91-4EB4-B6E3-C58615E5B1B4}" type="presOf" srcId="{147B3EBA-0868-4FAF-AFBE-0CAF11D02C9D}" destId="{966F89E9-DC9D-4D5F-BF8E-480F9BFA8059}" srcOrd="0" destOrd="0" presId="urn:microsoft.com/office/officeart/2005/8/layout/orgChart1"/>
    <dgm:cxn modelId="{187FB381-3200-4C0B-8BE2-1FECDFE8B1C4}" type="presParOf" srcId="{2637BE35-F730-456D-A705-5E37ADB29525}" destId="{B505C8CC-A7F8-4F34-AAC7-D4B6EAD27BC0}" srcOrd="0" destOrd="0" presId="urn:microsoft.com/office/officeart/2005/8/layout/orgChart1"/>
    <dgm:cxn modelId="{4C6A41C1-A21B-47CB-A294-3B020CA8AD23}" type="presParOf" srcId="{B505C8CC-A7F8-4F34-AAC7-D4B6EAD27BC0}" destId="{1F130790-C6EE-4170-BF23-CBE8EC884BED}" srcOrd="0" destOrd="0" presId="urn:microsoft.com/office/officeart/2005/8/layout/orgChart1"/>
    <dgm:cxn modelId="{78E8A448-4F23-4855-B67B-B3664455FF3E}" type="presParOf" srcId="{1F130790-C6EE-4170-BF23-CBE8EC884BED}" destId="{32E056D3-77BC-473C-A938-0149E55306CA}" srcOrd="0" destOrd="0" presId="urn:microsoft.com/office/officeart/2005/8/layout/orgChart1"/>
    <dgm:cxn modelId="{24349A5D-4172-466C-B1F4-79C2FBB7A7B3}" type="presParOf" srcId="{1F130790-C6EE-4170-BF23-CBE8EC884BED}" destId="{C26A92CC-EBE3-4AFB-B321-D6C9E3EC38C7}" srcOrd="1" destOrd="0" presId="urn:microsoft.com/office/officeart/2005/8/layout/orgChart1"/>
    <dgm:cxn modelId="{18B41498-F971-470B-B2E7-5DC1DC187F0E}" type="presParOf" srcId="{B505C8CC-A7F8-4F34-AAC7-D4B6EAD27BC0}" destId="{843D91F6-EC9A-4374-B7BC-5E35132C8FF6}" srcOrd="1" destOrd="0" presId="urn:microsoft.com/office/officeart/2005/8/layout/orgChart1"/>
    <dgm:cxn modelId="{B24000BE-BA14-4552-9A34-F05964F30075}" type="presParOf" srcId="{843D91F6-EC9A-4374-B7BC-5E35132C8FF6}" destId="{27A48B2D-A346-4163-BB6B-B259C2C231B6}" srcOrd="0" destOrd="0" presId="urn:microsoft.com/office/officeart/2005/8/layout/orgChart1"/>
    <dgm:cxn modelId="{4794272E-469B-4A74-8219-FD73C75BA180}" type="presParOf" srcId="{843D91F6-EC9A-4374-B7BC-5E35132C8FF6}" destId="{9D41C384-E887-4220-ACA1-8C58CB406C4B}" srcOrd="1" destOrd="0" presId="urn:microsoft.com/office/officeart/2005/8/layout/orgChart1"/>
    <dgm:cxn modelId="{DE9659EB-35E1-4FBE-BFC4-10AFE6CEAE96}" type="presParOf" srcId="{9D41C384-E887-4220-ACA1-8C58CB406C4B}" destId="{1ECB9D81-18C2-4E77-9F6D-1F10888E8AC7}" srcOrd="0" destOrd="0" presId="urn:microsoft.com/office/officeart/2005/8/layout/orgChart1"/>
    <dgm:cxn modelId="{236FAC9C-C1FF-4B21-A351-656878CA6BB1}" type="presParOf" srcId="{1ECB9D81-18C2-4E77-9F6D-1F10888E8AC7}" destId="{5DDA1569-39DF-4FB1-9D4E-2AC76499D770}" srcOrd="0" destOrd="0" presId="urn:microsoft.com/office/officeart/2005/8/layout/orgChart1"/>
    <dgm:cxn modelId="{79DEC314-11ED-4293-9897-6072D55D85ED}" type="presParOf" srcId="{1ECB9D81-18C2-4E77-9F6D-1F10888E8AC7}" destId="{AA5758FC-4710-407B-93DA-DF60A525DD23}" srcOrd="1" destOrd="0" presId="urn:microsoft.com/office/officeart/2005/8/layout/orgChart1"/>
    <dgm:cxn modelId="{E624064B-4EA7-452F-B2A9-563962881285}" type="presParOf" srcId="{9D41C384-E887-4220-ACA1-8C58CB406C4B}" destId="{019E2514-090E-4074-A2B8-C1D0D3CC2DEA}" srcOrd="1" destOrd="0" presId="urn:microsoft.com/office/officeart/2005/8/layout/orgChart1"/>
    <dgm:cxn modelId="{CB9FCCAF-3E43-4C6F-88DE-7ED31A755BE1}" type="presParOf" srcId="{019E2514-090E-4074-A2B8-C1D0D3CC2DEA}" destId="{78449243-D8FD-456A-958C-4A322DF81F9E}" srcOrd="0" destOrd="0" presId="urn:microsoft.com/office/officeart/2005/8/layout/orgChart1"/>
    <dgm:cxn modelId="{6D9F8F1F-E33C-4989-9750-9D8D9B61B7B0}" type="presParOf" srcId="{019E2514-090E-4074-A2B8-C1D0D3CC2DEA}" destId="{823CB2A3-7216-4708-85BC-9C295E757676}" srcOrd="1" destOrd="0" presId="urn:microsoft.com/office/officeart/2005/8/layout/orgChart1"/>
    <dgm:cxn modelId="{2833E542-29C0-42E1-8382-3B847CC268D3}" type="presParOf" srcId="{823CB2A3-7216-4708-85BC-9C295E757676}" destId="{5CEA4093-1946-468D-97E2-FA25D3A2BD02}" srcOrd="0" destOrd="0" presId="urn:microsoft.com/office/officeart/2005/8/layout/orgChart1"/>
    <dgm:cxn modelId="{CAB10D57-E706-4269-966F-26EDB484FABC}" type="presParOf" srcId="{5CEA4093-1946-468D-97E2-FA25D3A2BD02}" destId="{5B70B25B-404F-4A2F-BBBA-78165D6E45BC}" srcOrd="0" destOrd="0" presId="urn:microsoft.com/office/officeart/2005/8/layout/orgChart1"/>
    <dgm:cxn modelId="{2C79689D-4F2D-4FEA-AB49-B2CCFE8B16C3}" type="presParOf" srcId="{5CEA4093-1946-468D-97E2-FA25D3A2BD02}" destId="{22102A80-D684-4CCA-9AF7-4371CD861DB4}" srcOrd="1" destOrd="0" presId="urn:microsoft.com/office/officeart/2005/8/layout/orgChart1"/>
    <dgm:cxn modelId="{4990BA3B-42AC-409C-A4CB-3CB6F78E0125}" type="presParOf" srcId="{823CB2A3-7216-4708-85BC-9C295E757676}" destId="{CF95AFAB-17FE-4302-8CEC-61ED3D44FE3D}" srcOrd="1" destOrd="0" presId="urn:microsoft.com/office/officeart/2005/8/layout/orgChart1"/>
    <dgm:cxn modelId="{ED23013F-0343-4E12-B63A-DB0D1CCACE6C}" type="presParOf" srcId="{823CB2A3-7216-4708-85BC-9C295E757676}" destId="{3C5E5196-6EDE-4395-803E-CAED6E23ABA5}" srcOrd="2" destOrd="0" presId="urn:microsoft.com/office/officeart/2005/8/layout/orgChart1"/>
    <dgm:cxn modelId="{FEC33A2A-6CAF-4CDD-814D-463CE6241D96}" type="presParOf" srcId="{019E2514-090E-4074-A2B8-C1D0D3CC2DEA}" destId="{97055F1B-0E6B-45F9-BCAB-BA7F03AAD227}" srcOrd="2" destOrd="0" presId="urn:microsoft.com/office/officeart/2005/8/layout/orgChart1"/>
    <dgm:cxn modelId="{1FCA0664-223F-4CC7-9317-EDDFADAFB63D}" type="presParOf" srcId="{019E2514-090E-4074-A2B8-C1D0D3CC2DEA}" destId="{0A6AD07D-FD0D-41C2-B636-36625F1C4FB2}" srcOrd="3" destOrd="0" presId="urn:microsoft.com/office/officeart/2005/8/layout/orgChart1"/>
    <dgm:cxn modelId="{6BC03EAD-FA81-41E7-B6E2-E5A56080B774}" type="presParOf" srcId="{0A6AD07D-FD0D-41C2-B636-36625F1C4FB2}" destId="{ABA4D71F-2E73-4A8C-B889-C06D518BD822}" srcOrd="0" destOrd="0" presId="urn:microsoft.com/office/officeart/2005/8/layout/orgChart1"/>
    <dgm:cxn modelId="{545E7999-D44F-4E86-81BC-5BC87FFC31B8}" type="presParOf" srcId="{ABA4D71F-2E73-4A8C-B889-C06D518BD822}" destId="{33E7ADF6-E17E-4AF6-B5E6-173FD3ED3C61}" srcOrd="0" destOrd="0" presId="urn:microsoft.com/office/officeart/2005/8/layout/orgChart1"/>
    <dgm:cxn modelId="{9392C62D-6A31-4F3B-9C49-C58630E92503}" type="presParOf" srcId="{ABA4D71F-2E73-4A8C-B889-C06D518BD822}" destId="{09E04FE3-7F64-44C5-B7EA-95F143AB1150}" srcOrd="1" destOrd="0" presId="urn:microsoft.com/office/officeart/2005/8/layout/orgChart1"/>
    <dgm:cxn modelId="{78A26649-3393-4657-AD24-DA8F153C74E1}" type="presParOf" srcId="{0A6AD07D-FD0D-41C2-B636-36625F1C4FB2}" destId="{3A3EDBF2-6194-485B-ADD1-08AB145044BB}" srcOrd="1" destOrd="0" presId="urn:microsoft.com/office/officeart/2005/8/layout/orgChart1"/>
    <dgm:cxn modelId="{4E08705A-28FD-49F4-AD9C-3A2A3981AAEC}" type="presParOf" srcId="{0A6AD07D-FD0D-41C2-B636-36625F1C4FB2}" destId="{C378D45D-4EB8-4265-9AF0-E5DC06217A2D}" srcOrd="2" destOrd="0" presId="urn:microsoft.com/office/officeart/2005/8/layout/orgChart1"/>
    <dgm:cxn modelId="{306918E3-EAFD-40CA-B9CF-AC348A8467CF}" type="presParOf" srcId="{9D41C384-E887-4220-ACA1-8C58CB406C4B}" destId="{DEC2E669-5F4C-4C05-B81D-54AE80EAF00F}" srcOrd="2" destOrd="0" presId="urn:microsoft.com/office/officeart/2005/8/layout/orgChart1"/>
    <dgm:cxn modelId="{F08DBCBB-647A-47A8-AE67-2E41DA7842EA}" type="presParOf" srcId="{843D91F6-EC9A-4374-B7BC-5E35132C8FF6}" destId="{FAD01458-B9BB-4462-A583-10DA0D3B3325}" srcOrd="2" destOrd="0" presId="urn:microsoft.com/office/officeart/2005/8/layout/orgChart1"/>
    <dgm:cxn modelId="{6F57F1C9-9ECD-4E8A-A235-FFA4DCCBD265}" type="presParOf" srcId="{843D91F6-EC9A-4374-B7BC-5E35132C8FF6}" destId="{61D0466D-68D9-4A44-AD3A-E31743A2C6A3}" srcOrd="3" destOrd="0" presId="urn:microsoft.com/office/officeart/2005/8/layout/orgChart1"/>
    <dgm:cxn modelId="{F57F5A11-F9E3-472E-85C0-4DD2232B1A1A}" type="presParOf" srcId="{61D0466D-68D9-4A44-AD3A-E31743A2C6A3}" destId="{E98F7283-FE11-472D-BF20-6FDE48E6FF4B}" srcOrd="0" destOrd="0" presId="urn:microsoft.com/office/officeart/2005/8/layout/orgChart1"/>
    <dgm:cxn modelId="{D0B6500E-6998-4BBF-9CCD-28FA93128F0C}" type="presParOf" srcId="{E98F7283-FE11-472D-BF20-6FDE48E6FF4B}" destId="{36C909EF-3C0F-4516-BE66-FA65B1EAAB02}" srcOrd="0" destOrd="0" presId="urn:microsoft.com/office/officeart/2005/8/layout/orgChart1"/>
    <dgm:cxn modelId="{64FC3967-711F-44F5-87C8-F212B203C4AB}" type="presParOf" srcId="{E98F7283-FE11-472D-BF20-6FDE48E6FF4B}" destId="{52F0D672-AC8F-42B9-9780-0920CA52F26D}" srcOrd="1" destOrd="0" presId="urn:microsoft.com/office/officeart/2005/8/layout/orgChart1"/>
    <dgm:cxn modelId="{795279D5-C41A-48C9-BCB1-5E07DA89BCA9}" type="presParOf" srcId="{61D0466D-68D9-4A44-AD3A-E31743A2C6A3}" destId="{0E831AE6-4293-4C45-BD08-54ECF1AD99E1}" srcOrd="1" destOrd="0" presId="urn:microsoft.com/office/officeart/2005/8/layout/orgChart1"/>
    <dgm:cxn modelId="{4081893F-BF6E-49E9-B891-D0B6C3656141}" type="presParOf" srcId="{0E831AE6-4293-4C45-BD08-54ECF1AD99E1}" destId="{9E58D002-ACFF-4FDF-BBAA-F680C9E61B53}" srcOrd="0" destOrd="0" presId="urn:microsoft.com/office/officeart/2005/8/layout/orgChart1"/>
    <dgm:cxn modelId="{884A30BB-7D42-4646-A0A9-D26713BAEEAA}" type="presParOf" srcId="{0E831AE6-4293-4C45-BD08-54ECF1AD99E1}" destId="{5C1842B1-494E-427E-A0C5-702ADA7E031F}" srcOrd="1" destOrd="0" presId="urn:microsoft.com/office/officeart/2005/8/layout/orgChart1"/>
    <dgm:cxn modelId="{B38CF5A8-314B-4BDA-922A-D3CB848FB85D}" type="presParOf" srcId="{5C1842B1-494E-427E-A0C5-702ADA7E031F}" destId="{021FF198-4238-4976-98ED-9457E708FA1A}" srcOrd="0" destOrd="0" presId="urn:microsoft.com/office/officeart/2005/8/layout/orgChart1"/>
    <dgm:cxn modelId="{1CFCB255-C6DA-4D5A-ADCF-A3AD45696EED}" type="presParOf" srcId="{021FF198-4238-4976-98ED-9457E708FA1A}" destId="{F361588B-4EAC-4341-B14A-B92CEC05409E}" srcOrd="0" destOrd="0" presId="urn:microsoft.com/office/officeart/2005/8/layout/orgChart1"/>
    <dgm:cxn modelId="{3B21ADD0-16B2-444C-BC96-A2A010D91AB7}" type="presParOf" srcId="{021FF198-4238-4976-98ED-9457E708FA1A}" destId="{9EE66E0C-5A9D-4D6B-B562-09E438B8853F}" srcOrd="1" destOrd="0" presId="urn:microsoft.com/office/officeart/2005/8/layout/orgChart1"/>
    <dgm:cxn modelId="{514F924B-0AB5-4580-B9E7-83BB82CFD262}" type="presParOf" srcId="{5C1842B1-494E-427E-A0C5-702ADA7E031F}" destId="{9FF04E58-7B1C-44C3-92A7-FED11B4D9852}" srcOrd="1" destOrd="0" presId="urn:microsoft.com/office/officeart/2005/8/layout/orgChart1"/>
    <dgm:cxn modelId="{7BE734EA-9779-4C33-BCCF-69721FAEAD01}" type="presParOf" srcId="{5C1842B1-494E-427E-A0C5-702ADA7E031F}" destId="{D1AB7C66-B2D1-40CB-8D55-6AC030D45779}" srcOrd="2" destOrd="0" presId="urn:microsoft.com/office/officeart/2005/8/layout/orgChart1"/>
    <dgm:cxn modelId="{B526E34B-074E-4004-84E0-A94C8FEFD7F0}" type="presParOf" srcId="{0E831AE6-4293-4C45-BD08-54ECF1AD99E1}" destId="{62130DC6-4093-406B-8D97-4D4F3805CE9B}" srcOrd="2" destOrd="0" presId="urn:microsoft.com/office/officeart/2005/8/layout/orgChart1"/>
    <dgm:cxn modelId="{084E4F11-C994-4DD0-AE82-D22242CC2C8F}" type="presParOf" srcId="{0E831AE6-4293-4C45-BD08-54ECF1AD99E1}" destId="{63107EB0-8DD3-4020-B8DD-25F223A50B8E}" srcOrd="3" destOrd="0" presId="urn:microsoft.com/office/officeart/2005/8/layout/orgChart1"/>
    <dgm:cxn modelId="{DEC7407B-20E1-4F7E-AD64-C86E0B568678}" type="presParOf" srcId="{63107EB0-8DD3-4020-B8DD-25F223A50B8E}" destId="{4AC73677-9144-43DD-ADB3-7D49A785BA7A}" srcOrd="0" destOrd="0" presId="urn:microsoft.com/office/officeart/2005/8/layout/orgChart1"/>
    <dgm:cxn modelId="{FE431B87-16DF-4618-B8B4-5A289D823446}" type="presParOf" srcId="{4AC73677-9144-43DD-ADB3-7D49A785BA7A}" destId="{1741A6EC-527B-4E13-8EBC-C98196ED1E69}" srcOrd="0" destOrd="0" presId="urn:microsoft.com/office/officeart/2005/8/layout/orgChart1"/>
    <dgm:cxn modelId="{46269EC0-5A84-45DC-8FFC-D48EE1389F7D}" type="presParOf" srcId="{4AC73677-9144-43DD-ADB3-7D49A785BA7A}" destId="{46B18A31-DF19-419F-809C-5FC43DDBA587}" srcOrd="1" destOrd="0" presId="urn:microsoft.com/office/officeart/2005/8/layout/orgChart1"/>
    <dgm:cxn modelId="{F2D97ED0-9BB4-4506-BD99-B560122130D8}" type="presParOf" srcId="{63107EB0-8DD3-4020-B8DD-25F223A50B8E}" destId="{0FE99B7F-C6D4-4062-B597-923583BE69E2}" srcOrd="1" destOrd="0" presId="urn:microsoft.com/office/officeart/2005/8/layout/orgChart1"/>
    <dgm:cxn modelId="{979B0664-49ED-47F4-8AEC-99FB2767CE7E}" type="presParOf" srcId="{63107EB0-8DD3-4020-B8DD-25F223A50B8E}" destId="{3E701E22-668F-4DF6-A46B-CFA0083F468A}" srcOrd="2" destOrd="0" presId="urn:microsoft.com/office/officeart/2005/8/layout/orgChart1"/>
    <dgm:cxn modelId="{2483E609-F4DB-4C79-BB29-E3CE0C359339}" type="presParOf" srcId="{61D0466D-68D9-4A44-AD3A-E31743A2C6A3}" destId="{020DAFF0-899E-4671-AD6A-CBF9C72418E6}" srcOrd="2" destOrd="0" presId="urn:microsoft.com/office/officeart/2005/8/layout/orgChart1"/>
    <dgm:cxn modelId="{AB82F818-70A5-4A70-9CEE-41B1BF9DE32C}" type="presParOf" srcId="{843D91F6-EC9A-4374-B7BC-5E35132C8FF6}" destId="{8E94F687-09BA-4FBB-90E0-9041E7CF225D}" srcOrd="4" destOrd="0" presId="urn:microsoft.com/office/officeart/2005/8/layout/orgChart1"/>
    <dgm:cxn modelId="{A4681B70-7F26-4E1F-A80E-C06EA41741BA}" type="presParOf" srcId="{843D91F6-EC9A-4374-B7BC-5E35132C8FF6}" destId="{6B1F2ED7-8BC2-4F80-9C25-B684FA5F7402}" srcOrd="5" destOrd="0" presId="urn:microsoft.com/office/officeart/2005/8/layout/orgChart1"/>
    <dgm:cxn modelId="{FC9BE17A-26D1-4646-A08C-81779DD4967A}" type="presParOf" srcId="{6B1F2ED7-8BC2-4F80-9C25-B684FA5F7402}" destId="{436DE109-1550-4743-9B6F-688C814A3376}" srcOrd="0" destOrd="0" presId="urn:microsoft.com/office/officeart/2005/8/layout/orgChart1"/>
    <dgm:cxn modelId="{D0D2E918-9741-45AC-BF1B-4D4366A9B6F2}" type="presParOf" srcId="{436DE109-1550-4743-9B6F-688C814A3376}" destId="{DE830E53-70B9-449D-AF29-F3A0B297F22E}" srcOrd="0" destOrd="0" presId="urn:microsoft.com/office/officeart/2005/8/layout/orgChart1"/>
    <dgm:cxn modelId="{522FDD6E-40F1-459D-8C30-D2FA1A36B973}" type="presParOf" srcId="{436DE109-1550-4743-9B6F-688C814A3376}" destId="{7BC7CFBC-A5F1-4EED-A7A1-5AD0F98ABAFC}" srcOrd="1" destOrd="0" presId="urn:microsoft.com/office/officeart/2005/8/layout/orgChart1"/>
    <dgm:cxn modelId="{9D2E406C-03A7-4C34-8276-1F1255FF045A}" type="presParOf" srcId="{6B1F2ED7-8BC2-4F80-9C25-B684FA5F7402}" destId="{D0FBEE1E-B389-4CE7-9D32-7EFC0605B6B7}" srcOrd="1" destOrd="0" presId="urn:microsoft.com/office/officeart/2005/8/layout/orgChart1"/>
    <dgm:cxn modelId="{2A4ADF41-0B61-4310-815F-ACB112D234C6}" type="presParOf" srcId="{D0FBEE1E-B389-4CE7-9D32-7EFC0605B6B7}" destId="{EF6EB769-F40C-4A89-B5F6-B3E282B7B545}" srcOrd="0" destOrd="0" presId="urn:microsoft.com/office/officeart/2005/8/layout/orgChart1"/>
    <dgm:cxn modelId="{07A3E7A4-7C87-4211-A95A-1C44D69CF77F}" type="presParOf" srcId="{D0FBEE1E-B389-4CE7-9D32-7EFC0605B6B7}" destId="{EBF1802C-6AD3-45D2-88FD-97653113260A}" srcOrd="1" destOrd="0" presId="urn:microsoft.com/office/officeart/2005/8/layout/orgChart1"/>
    <dgm:cxn modelId="{FCB37B92-37B3-4526-91BC-7462A5FBB526}" type="presParOf" srcId="{EBF1802C-6AD3-45D2-88FD-97653113260A}" destId="{0AF4A27B-EB12-46A9-B692-BDC2B1C1EDF4}" srcOrd="0" destOrd="0" presId="urn:microsoft.com/office/officeart/2005/8/layout/orgChart1"/>
    <dgm:cxn modelId="{2321F2CA-71BA-486B-AC91-8E362E90F151}" type="presParOf" srcId="{0AF4A27B-EB12-46A9-B692-BDC2B1C1EDF4}" destId="{B48FC59C-0227-4048-9FA4-2CA624D50895}" srcOrd="0" destOrd="0" presId="urn:microsoft.com/office/officeart/2005/8/layout/orgChart1"/>
    <dgm:cxn modelId="{F0E97958-CDC2-440C-A314-5D147DE33AD1}" type="presParOf" srcId="{0AF4A27B-EB12-46A9-B692-BDC2B1C1EDF4}" destId="{DF4141FF-4A10-435C-B884-6E8F7E37C2AB}" srcOrd="1" destOrd="0" presId="urn:microsoft.com/office/officeart/2005/8/layout/orgChart1"/>
    <dgm:cxn modelId="{1C13C836-F624-4C84-BDA5-5ACAE63AC7FF}" type="presParOf" srcId="{EBF1802C-6AD3-45D2-88FD-97653113260A}" destId="{2FDAE855-7DD3-4BF6-83F9-F16BE00CB2F4}" srcOrd="1" destOrd="0" presId="urn:microsoft.com/office/officeart/2005/8/layout/orgChart1"/>
    <dgm:cxn modelId="{E05C73DF-A898-44AE-B951-F6D3670C3F8C}" type="presParOf" srcId="{EBF1802C-6AD3-45D2-88FD-97653113260A}" destId="{32D5BB3C-9358-4223-8C0C-9BABB2438778}" srcOrd="2" destOrd="0" presId="urn:microsoft.com/office/officeart/2005/8/layout/orgChart1"/>
    <dgm:cxn modelId="{C8AE5B5B-D01C-4255-B18A-02DDF8D66DDD}" type="presParOf" srcId="{D0FBEE1E-B389-4CE7-9D32-7EFC0605B6B7}" destId="{6D9894DF-6531-4472-818A-F94E2DF3019A}" srcOrd="2" destOrd="0" presId="urn:microsoft.com/office/officeart/2005/8/layout/orgChart1"/>
    <dgm:cxn modelId="{0C911D99-E65E-4413-8D4A-5C357C17A8AD}" type="presParOf" srcId="{D0FBEE1E-B389-4CE7-9D32-7EFC0605B6B7}" destId="{C17CD940-2E79-4E40-BE3C-1AE483D3F922}" srcOrd="3" destOrd="0" presId="urn:microsoft.com/office/officeart/2005/8/layout/orgChart1"/>
    <dgm:cxn modelId="{DEA47B4D-C489-499C-8042-36FBD498ACCD}" type="presParOf" srcId="{C17CD940-2E79-4E40-BE3C-1AE483D3F922}" destId="{8542CE14-F975-41DF-86D6-D2C87A87908A}" srcOrd="0" destOrd="0" presId="urn:microsoft.com/office/officeart/2005/8/layout/orgChart1"/>
    <dgm:cxn modelId="{005C174C-A8B6-4536-A231-FE2B3AFFB8C0}" type="presParOf" srcId="{8542CE14-F975-41DF-86D6-D2C87A87908A}" destId="{DDE75BAB-6FDB-482E-9919-90312230B982}" srcOrd="0" destOrd="0" presId="urn:microsoft.com/office/officeart/2005/8/layout/orgChart1"/>
    <dgm:cxn modelId="{B3445500-8AC3-406B-AD15-410E53E28275}" type="presParOf" srcId="{8542CE14-F975-41DF-86D6-D2C87A87908A}" destId="{73D1445C-4127-4475-BE57-FBF7975BE2BC}" srcOrd="1" destOrd="0" presId="urn:microsoft.com/office/officeart/2005/8/layout/orgChart1"/>
    <dgm:cxn modelId="{4F0F6E9E-4D90-481A-B8FE-F898E5FBC4AB}" type="presParOf" srcId="{C17CD940-2E79-4E40-BE3C-1AE483D3F922}" destId="{A168480B-D537-4170-9AE0-05BCEA629AE1}" srcOrd="1" destOrd="0" presId="urn:microsoft.com/office/officeart/2005/8/layout/orgChart1"/>
    <dgm:cxn modelId="{C4D3EDB1-2389-4EAD-AB7B-5B9358F5B3B3}" type="presParOf" srcId="{C17CD940-2E79-4E40-BE3C-1AE483D3F922}" destId="{88FA6030-2F6D-4D25-9CA4-BBB5A2FFC186}" srcOrd="2" destOrd="0" presId="urn:microsoft.com/office/officeart/2005/8/layout/orgChart1"/>
    <dgm:cxn modelId="{0C080E70-084A-4939-978B-2E15F7CE0593}" type="presParOf" srcId="{6B1F2ED7-8BC2-4F80-9C25-B684FA5F7402}" destId="{792F2D8C-E1A4-4A44-81D7-3E6CE12CA1CC}" srcOrd="2" destOrd="0" presId="urn:microsoft.com/office/officeart/2005/8/layout/orgChart1"/>
    <dgm:cxn modelId="{52662F2E-EEAB-42C6-BCE7-D7880C5F4263}" type="presParOf" srcId="{843D91F6-EC9A-4374-B7BC-5E35132C8FF6}" destId="{D700E279-FC29-45C6-8F8B-D1D6CA0536F5}" srcOrd="6" destOrd="0" presId="urn:microsoft.com/office/officeart/2005/8/layout/orgChart1"/>
    <dgm:cxn modelId="{46A4B316-A7A4-4F07-AD89-09E3CA1F7204}" type="presParOf" srcId="{843D91F6-EC9A-4374-B7BC-5E35132C8FF6}" destId="{834E0103-EE0C-4D48-B5F6-D70242364854}" srcOrd="7" destOrd="0" presId="urn:microsoft.com/office/officeart/2005/8/layout/orgChart1"/>
    <dgm:cxn modelId="{9482C825-0971-4FBA-A04E-03826CA8AD3E}" type="presParOf" srcId="{834E0103-EE0C-4D48-B5F6-D70242364854}" destId="{E14D663C-CB10-44C2-93D9-917C6ADE0DC6}" srcOrd="0" destOrd="0" presId="urn:microsoft.com/office/officeart/2005/8/layout/orgChart1"/>
    <dgm:cxn modelId="{A9C89372-BBF1-4ECF-9616-BEACE9BB8A0B}" type="presParOf" srcId="{E14D663C-CB10-44C2-93D9-917C6ADE0DC6}" destId="{01BF8AD4-613E-474F-A54A-E75C63AB424B}" srcOrd="0" destOrd="0" presId="urn:microsoft.com/office/officeart/2005/8/layout/orgChart1"/>
    <dgm:cxn modelId="{D7D06788-34A9-41CB-9A53-43F453AD193A}" type="presParOf" srcId="{E14D663C-CB10-44C2-93D9-917C6ADE0DC6}" destId="{85704304-1C66-47F1-9730-6FA857A89144}" srcOrd="1" destOrd="0" presId="urn:microsoft.com/office/officeart/2005/8/layout/orgChart1"/>
    <dgm:cxn modelId="{EC6D3C0B-911F-4FA0-8620-7073F50F4457}" type="presParOf" srcId="{834E0103-EE0C-4D48-B5F6-D70242364854}" destId="{298033B7-C4B7-4917-9133-65D59484B7E0}" srcOrd="1" destOrd="0" presId="urn:microsoft.com/office/officeart/2005/8/layout/orgChart1"/>
    <dgm:cxn modelId="{975F21F6-55B0-4664-A03A-68EE27439A82}" type="presParOf" srcId="{298033B7-C4B7-4917-9133-65D59484B7E0}" destId="{966F89E9-DC9D-4D5F-BF8E-480F9BFA8059}" srcOrd="0" destOrd="0" presId="urn:microsoft.com/office/officeart/2005/8/layout/orgChart1"/>
    <dgm:cxn modelId="{9E789226-25BE-4C01-8348-D3D309B527EF}" type="presParOf" srcId="{298033B7-C4B7-4917-9133-65D59484B7E0}" destId="{AEDA3157-E8F5-4AE0-A907-DE04FC76BAEC}" srcOrd="1" destOrd="0" presId="urn:microsoft.com/office/officeart/2005/8/layout/orgChart1"/>
    <dgm:cxn modelId="{C3C3F4BF-59F7-42F7-B144-775FABD520A9}" type="presParOf" srcId="{AEDA3157-E8F5-4AE0-A907-DE04FC76BAEC}" destId="{0E850473-E852-4A0B-9973-83C27860A571}" srcOrd="0" destOrd="0" presId="urn:microsoft.com/office/officeart/2005/8/layout/orgChart1"/>
    <dgm:cxn modelId="{33D41E61-30EC-455F-88AB-1E6FCF45F1C5}" type="presParOf" srcId="{0E850473-E852-4A0B-9973-83C27860A571}" destId="{2EE722BF-0410-4AED-8F27-AF21E48E2EDF}" srcOrd="0" destOrd="0" presId="urn:microsoft.com/office/officeart/2005/8/layout/orgChart1"/>
    <dgm:cxn modelId="{39B7E9A6-5C8E-4B4F-B8E8-2CB36FD31E67}" type="presParOf" srcId="{0E850473-E852-4A0B-9973-83C27860A571}" destId="{63F423C5-99BC-455E-949B-6E0A2CA233F5}" srcOrd="1" destOrd="0" presId="urn:microsoft.com/office/officeart/2005/8/layout/orgChart1"/>
    <dgm:cxn modelId="{B81724B2-902E-4B46-B530-7C5041FED65E}" type="presParOf" srcId="{AEDA3157-E8F5-4AE0-A907-DE04FC76BAEC}" destId="{3B42F883-23FC-40B1-95EE-0BDA55DAF61A}" srcOrd="1" destOrd="0" presId="urn:microsoft.com/office/officeart/2005/8/layout/orgChart1"/>
    <dgm:cxn modelId="{E1F46DE9-1651-49A9-8329-2E6EFAC5EFEB}" type="presParOf" srcId="{AEDA3157-E8F5-4AE0-A907-DE04FC76BAEC}" destId="{8BEC5165-47CC-4A83-8C05-4A817EF51AF7}" srcOrd="2" destOrd="0" presId="urn:microsoft.com/office/officeart/2005/8/layout/orgChart1"/>
    <dgm:cxn modelId="{03E0E995-AC5B-455F-A249-AB74870A776F}" type="presParOf" srcId="{298033B7-C4B7-4917-9133-65D59484B7E0}" destId="{0B3DA0E0-9872-4AAD-AC6B-BB07BF6088B4}" srcOrd="2" destOrd="0" presId="urn:microsoft.com/office/officeart/2005/8/layout/orgChart1"/>
    <dgm:cxn modelId="{0DB8E970-9A84-4FCA-8C20-EF3DF5E7EDC7}" type="presParOf" srcId="{298033B7-C4B7-4917-9133-65D59484B7E0}" destId="{06F3AE77-E6D6-4521-9720-E98A288996B8}" srcOrd="3" destOrd="0" presId="urn:microsoft.com/office/officeart/2005/8/layout/orgChart1"/>
    <dgm:cxn modelId="{3A40CF8E-5F2F-4E2C-A3CA-41A5897DC29A}" type="presParOf" srcId="{06F3AE77-E6D6-4521-9720-E98A288996B8}" destId="{EEEB13EC-6A11-423F-AEB9-7C61C5745048}" srcOrd="0" destOrd="0" presId="urn:microsoft.com/office/officeart/2005/8/layout/orgChart1"/>
    <dgm:cxn modelId="{AD3B6DF1-B194-487D-9CA8-251C181EE82B}" type="presParOf" srcId="{EEEB13EC-6A11-423F-AEB9-7C61C5745048}" destId="{63738676-93A0-4FD5-BE4F-31A4BADB49A1}" srcOrd="0" destOrd="0" presId="urn:microsoft.com/office/officeart/2005/8/layout/orgChart1"/>
    <dgm:cxn modelId="{6ADBA8F9-D1EB-4A11-A2C3-2E7A6AB66B12}" type="presParOf" srcId="{EEEB13EC-6A11-423F-AEB9-7C61C5745048}" destId="{05E6698D-A7CA-4CF2-922B-5F135BCADF8B}" srcOrd="1" destOrd="0" presId="urn:microsoft.com/office/officeart/2005/8/layout/orgChart1"/>
    <dgm:cxn modelId="{66532B88-5002-46FC-8D92-F248E3ED6C04}" type="presParOf" srcId="{06F3AE77-E6D6-4521-9720-E98A288996B8}" destId="{D9DFEDA7-BBEB-4979-AF87-46AF980AFE0E}" srcOrd="1" destOrd="0" presId="urn:microsoft.com/office/officeart/2005/8/layout/orgChart1"/>
    <dgm:cxn modelId="{8101CF63-2363-4BDF-B1DD-43A54FCE2B6B}" type="presParOf" srcId="{06F3AE77-E6D6-4521-9720-E98A288996B8}" destId="{01A4507D-4803-4A4E-A68B-D118D9DD9EE6}" srcOrd="2" destOrd="0" presId="urn:microsoft.com/office/officeart/2005/8/layout/orgChart1"/>
    <dgm:cxn modelId="{DD2BACA4-24CA-41E1-9AA5-5FF101B01882}" type="presParOf" srcId="{298033B7-C4B7-4917-9133-65D59484B7E0}" destId="{79427028-14BA-40C5-B64D-685A0DFBE5D5}" srcOrd="4" destOrd="0" presId="urn:microsoft.com/office/officeart/2005/8/layout/orgChart1"/>
    <dgm:cxn modelId="{88CAD4A2-E0F7-4AD8-8C96-16A357226AE8}" type="presParOf" srcId="{298033B7-C4B7-4917-9133-65D59484B7E0}" destId="{33146774-0DE3-4E66-B884-7178AD20C723}" srcOrd="5" destOrd="0" presId="urn:microsoft.com/office/officeart/2005/8/layout/orgChart1"/>
    <dgm:cxn modelId="{25F23827-CAF5-44A0-9C54-C67996AD685E}" type="presParOf" srcId="{33146774-0DE3-4E66-B884-7178AD20C723}" destId="{E64B27EC-19B7-4411-B241-1CD5455A76D1}" srcOrd="0" destOrd="0" presId="urn:microsoft.com/office/officeart/2005/8/layout/orgChart1"/>
    <dgm:cxn modelId="{C51BFD4F-E810-48A7-82AA-65EED252F7E0}" type="presParOf" srcId="{E64B27EC-19B7-4411-B241-1CD5455A76D1}" destId="{3460ABE2-CAEE-4AEB-8AD3-85B5732295A9}" srcOrd="0" destOrd="0" presId="urn:microsoft.com/office/officeart/2005/8/layout/orgChart1"/>
    <dgm:cxn modelId="{4094F935-7552-49FD-86F1-E8106F3AFA78}" type="presParOf" srcId="{E64B27EC-19B7-4411-B241-1CD5455A76D1}" destId="{80F8DFE3-446E-4566-8D18-5977F12AE347}" srcOrd="1" destOrd="0" presId="urn:microsoft.com/office/officeart/2005/8/layout/orgChart1"/>
    <dgm:cxn modelId="{67EDBD9D-0A2A-4141-ABC4-AF27CAC62004}" type="presParOf" srcId="{33146774-0DE3-4E66-B884-7178AD20C723}" destId="{5FD6B74B-5A16-45B1-B934-3F417B7F6CE0}" srcOrd="1" destOrd="0" presId="urn:microsoft.com/office/officeart/2005/8/layout/orgChart1"/>
    <dgm:cxn modelId="{C89B6633-21C0-401B-A567-29F7C9F3A30E}" type="presParOf" srcId="{33146774-0DE3-4E66-B884-7178AD20C723}" destId="{B95C15A8-7920-43AF-863B-A3BA8B568DFA}" srcOrd="2" destOrd="0" presId="urn:microsoft.com/office/officeart/2005/8/layout/orgChart1"/>
    <dgm:cxn modelId="{733808F3-F943-4550-B7F9-D413749FC576}" type="presParOf" srcId="{834E0103-EE0C-4D48-B5F6-D70242364854}" destId="{33AB9544-7AAC-4A99-A803-F1E274239A70}" srcOrd="2" destOrd="0" presId="urn:microsoft.com/office/officeart/2005/8/layout/orgChart1"/>
    <dgm:cxn modelId="{E341D7AA-7BDC-4BED-A1BA-5C0F7E46E366}" type="presParOf" srcId="{B505C8CC-A7F8-4F34-AAC7-D4B6EAD27BC0}" destId="{8B2A8B58-455A-4DF9-8E8E-B19611FB91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27028-14BA-40C5-B64D-685A0DFBE5D5}">
      <dsp:nvSpPr>
        <dsp:cNvPr id="0" name=""/>
        <dsp:cNvSpPr/>
      </dsp:nvSpPr>
      <dsp:spPr>
        <a:xfrm>
          <a:off x="7060866" y="1554043"/>
          <a:ext cx="272062" cy="3081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1845"/>
              </a:lnTo>
              <a:lnTo>
                <a:pt x="272062" y="308184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3DA0E0-9872-4AAD-AC6B-BB07BF6088B4}">
      <dsp:nvSpPr>
        <dsp:cNvPr id="0" name=""/>
        <dsp:cNvSpPr/>
      </dsp:nvSpPr>
      <dsp:spPr>
        <a:xfrm>
          <a:off x="7060866" y="1554043"/>
          <a:ext cx="272062" cy="1804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4498"/>
              </a:lnTo>
              <a:lnTo>
                <a:pt x="272062" y="180449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F89E9-DC9D-4D5F-BF8E-480F9BFA8059}">
      <dsp:nvSpPr>
        <dsp:cNvPr id="0" name=""/>
        <dsp:cNvSpPr/>
      </dsp:nvSpPr>
      <dsp:spPr>
        <a:xfrm>
          <a:off x="7060866" y="1554043"/>
          <a:ext cx="272062" cy="570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0048"/>
              </a:lnTo>
              <a:lnTo>
                <a:pt x="272062" y="57004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0E279-FC29-45C6-8F8B-D1D6CA0536F5}">
      <dsp:nvSpPr>
        <dsp:cNvPr id="0" name=""/>
        <dsp:cNvSpPr/>
      </dsp:nvSpPr>
      <dsp:spPr>
        <a:xfrm>
          <a:off x="4319810" y="878425"/>
          <a:ext cx="3466556" cy="286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099"/>
              </a:lnTo>
              <a:lnTo>
                <a:pt x="3466556" y="205099"/>
              </a:lnTo>
              <a:lnTo>
                <a:pt x="3466556" y="28675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894DF-6531-4472-818A-F94E2DF3019A}">
      <dsp:nvSpPr>
        <dsp:cNvPr id="0" name=""/>
        <dsp:cNvSpPr/>
      </dsp:nvSpPr>
      <dsp:spPr>
        <a:xfrm>
          <a:off x="4850775" y="1721361"/>
          <a:ext cx="310899" cy="2591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1485"/>
              </a:lnTo>
              <a:lnTo>
                <a:pt x="310899" y="259148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EB769-F40C-4A89-B5F6-B3E282B7B545}">
      <dsp:nvSpPr>
        <dsp:cNvPr id="0" name=""/>
        <dsp:cNvSpPr/>
      </dsp:nvSpPr>
      <dsp:spPr>
        <a:xfrm>
          <a:off x="4850775" y="1721361"/>
          <a:ext cx="310899" cy="900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716"/>
              </a:lnTo>
              <a:lnTo>
                <a:pt x="310899" y="90071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4F687-09BA-4FBB-90E0-9041E7CF225D}">
      <dsp:nvSpPr>
        <dsp:cNvPr id="0" name=""/>
        <dsp:cNvSpPr/>
      </dsp:nvSpPr>
      <dsp:spPr>
        <a:xfrm>
          <a:off x="4319810" y="878425"/>
          <a:ext cx="1360029" cy="286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099"/>
              </a:lnTo>
              <a:lnTo>
                <a:pt x="1360029" y="205099"/>
              </a:lnTo>
              <a:lnTo>
                <a:pt x="1360029" y="28675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130DC6-4093-406B-8D97-4D4F3805CE9B}">
      <dsp:nvSpPr>
        <dsp:cNvPr id="0" name=""/>
        <dsp:cNvSpPr/>
      </dsp:nvSpPr>
      <dsp:spPr>
        <a:xfrm>
          <a:off x="2447689" y="1554043"/>
          <a:ext cx="310899" cy="1688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8251"/>
              </a:lnTo>
              <a:lnTo>
                <a:pt x="310899" y="168825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8D002-ACFF-4FDF-BBAA-F680C9E61B53}">
      <dsp:nvSpPr>
        <dsp:cNvPr id="0" name=""/>
        <dsp:cNvSpPr/>
      </dsp:nvSpPr>
      <dsp:spPr>
        <a:xfrm>
          <a:off x="2447689" y="1554043"/>
          <a:ext cx="310899" cy="587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7181"/>
              </a:lnTo>
              <a:lnTo>
                <a:pt x="310899" y="5871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01458-B9BB-4462-A583-10DA0D3B3325}">
      <dsp:nvSpPr>
        <dsp:cNvPr id="0" name=""/>
        <dsp:cNvSpPr/>
      </dsp:nvSpPr>
      <dsp:spPr>
        <a:xfrm>
          <a:off x="3276754" y="878425"/>
          <a:ext cx="1043055" cy="286759"/>
        </a:xfrm>
        <a:custGeom>
          <a:avLst/>
          <a:gdLst/>
          <a:ahLst/>
          <a:cxnLst/>
          <a:rect l="0" t="0" r="0" b="0"/>
          <a:pathLst>
            <a:path>
              <a:moveTo>
                <a:pt x="1043055" y="0"/>
              </a:moveTo>
              <a:lnTo>
                <a:pt x="1043055" y="205099"/>
              </a:lnTo>
              <a:lnTo>
                <a:pt x="0" y="205099"/>
              </a:lnTo>
              <a:lnTo>
                <a:pt x="0" y="28675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55F1B-0E6B-45F9-BCAB-BA7F03AAD227}">
      <dsp:nvSpPr>
        <dsp:cNvPr id="0" name=""/>
        <dsp:cNvSpPr/>
      </dsp:nvSpPr>
      <dsp:spPr>
        <a:xfrm>
          <a:off x="211707" y="1741325"/>
          <a:ext cx="310899" cy="212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4943"/>
              </a:lnTo>
              <a:lnTo>
                <a:pt x="310899" y="212494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449243-D8FD-456A-958C-4A322DF81F9E}">
      <dsp:nvSpPr>
        <dsp:cNvPr id="0" name=""/>
        <dsp:cNvSpPr/>
      </dsp:nvSpPr>
      <dsp:spPr>
        <a:xfrm>
          <a:off x="211707" y="1741325"/>
          <a:ext cx="310899" cy="782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2884"/>
              </a:lnTo>
              <a:lnTo>
                <a:pt x="310899" y="78288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A48B2D-A346-4163-BB6B-B259C2C231B6}">
      <dsp:nvSpPr>
        <dsp:cNvPr id="0" name=""/>
        <dsp:cNvSpPr/>
      </dsp:nvSpPr>
      <dsp:spPr>
        <a:xfrm>
          <a:off x="1040772" y="878425"/>
          <a:ext cx="3279037" cy="286759"/>
        </a:xfrm>
        <a:custGeom>
          <a:avLst/>
          <a:gdLst/>
          <a:ahLst/>
          <a:cxnLst/>
          <a:rect l="0" t="0" r="0" b="0"/>
          <a:pathLst>
            <a:path>
              <a:moveTo>
                <a:pt x="3279037" y="0"/>
              </a:moveTo>
              <a:lnTo>
                <a:pt x="3279037" y="205099"/>
              </a:lnTo>
              <a:lnTo>
                <a:pt x="0" y="205099"/>
              </a:lnTo>
              <a:lnTo>
                <a:pt x="0" y="28675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056D3-77BC-473C-A938-0149E55306CA}">
      <dsp:nvSpPr>
        <dsp:cNvPr id="0" name=""/>
        <dsp:cNvSpPr/>
      </dsp:nvSpPr>
      <dsp:spPr>
        <a:xfrm>
          <a:off x="1372735" y="372092"/>
          <a:ext cx="5894150" cy="506332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Arial" pitchFamily="34" charset="0"/>
              <a:cs typeface="Arial" pitchFamily="34" charset="0"/>
            </a:rPr>
            <a:t>Позитивные социальные ценности </a:t>
          </a:r>
          <a:br>
            <a:rPr lang="ru-RU" sz="1600" b="1" kern="1200" dirty="0">
              <a:latin typeface="Arial" pitchFamily="34" charset="0"/>
              <a:cs typeface="Arial" pitchFamily="34" charset="0"/>
            </a:rPr>
          </a:br>
          <a:r>
            <a:rPr lang="ru-RU" sz="1600" b="1" kern="1200" dirty="0">
              <a:latin typeface="Arial" pitchFamily="34" charset="0"/>
              <a:cs typeface="Arial" pitchFamily="34" charset="0"/>
            </a:rPr>
            <a:t>выпускника начальной школы</a:t>
          </a:r>
        </a:p>
      </dsp:txBody>
      <dsp:txXfrm>
        <a:off x="1372735" y="372092"/>
        <a:ext cx="5894150" cy="506332"/>
      </dsp:txXfrm>
    </dsp:sp>
    <dsp:sp modelId="{5DDA1569-39DF-4FB1-9D4E-2AC76499D770}">
      <dsp:nvSpPr>
        <dsp:cNvPr id="0" name=""/>
        <dsp:cNvSpPr/>
      </dsp:nvSpPr>
      <dsp:spPr>
        <a:xfrm>
          <a:off x="4441" y="1165184"/>
          <a:ext cx="2072661" cy="576140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Arial" pitchFamily="34" charset="0"/>
              <a:cs typeface="Arial" pitchFamily="34" charset="0"/>
            </a:rPr>
            <a:t>Межличностное общение</a:t>
          </a:r>
        </a:p>
      </dsp:txBody>
      <dsp:txXfrm>
        <a:off x="4441" y="1165184"/>
        <a:ext cx="2072661" cy="576140"/>
      </dsp:txXfrm>
    </dsp:sp>
    <dsp:sp modelId="{5B70B25B-404F-4A2F-BBBA-78165D6E45BC}">
      <dsp:nvSpPr>
        <dsp:cNvPr id="0" name=""/>
        <dsp:cNvSpPr/>
      </dsp:nvSpPr>
      <dsp:spPr>
        <a:xfrm>
          <a:off x="522607" y="1904645"/>
          <a:ext cx="1784960" cy="1239128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Позитивный опыт соблюдать правила повседневного поведения, правил поведения в школе</a:t>
          </a:r>
        </a:p>
      </dsp:txBody>
      <dsp:txXfrm>
        <a:off x="522607" y="1904645"/>
        <a:ext cx="1784960" cy="1239128"/>
      </dsp:txXfrm>
    </dsp:sp>
    <dsp:sp modelId="{33E7ADF6-E17E-4AF6-B5E6-173FD3ED3C61}">
      <dsp:nvSpPr>
        <dsp:cNvPr id="0" name=""/>
        <dsp:cNvSpPr/>
      </dsp:nvSpPr>
      <dsp:spPr>
        <a:xfrm>
          <a:off x="522607" y="3307094"/>
          <a:ext cx="1784066" cy="1118348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Конструктивное общение </a:t>
          </a:r>
          <a:b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 взрослыми </a:t>
          </a:r>
          <a:b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сверстниками, взаимопомощь</a:t>
          </a:r>
        </a:p>
      </dsp:txBody>
      <dsp:txXfrm>
        <a:off x="522607" y="3307094"/>
        <a:ext cx="1784066" cy="1118348"/>
      </dsp:txXfrm>
    </dsp:sp>
    <dsp:sp modelId="{36C909EF-3C0F-4516-BE66-FA65B1EAAB02}">
      <dsp:nvSpPr>
        <dsp:cNvPr id="0" name=""/>
        <dsp:cNvSpPr/>
      </dsp:nvSpPr>
      <dsp:spPr>
        <a:xfrm>
          <a:off x="2240423" y="1165184"/>
          <a:ext cx="2072661" cy="388858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latin typeface="Arial" pitchFamily="34" charset="0"/>
              <a:cs typeface="Arial" pitchFamily="34" charset="0"/>
            </a:rPr>
            <a:t>Научные знания</a:t>
          </a:r>
        </a:p>
      </dsp:txBody>
      <dsp:txXfrm>
        <a:off x="2240423" y="1165184"/>
        <a:ext cx="2072661" cy="388858"/>
      </dsp:txXfrm>
    </dsp:sp>
    <dsp:sp modelId="{F361588B-4EAC-4341-B14A-B92CEC05409E}">
      <dsp:nvSpPr>
        <dsp:cNvPr id="0" name=""/>
        <dsp:cNvSpPr/>
      </dsp:nvSpPr>
      <dsp:spPr>
        <a:xfrm>
          <a:off x="2758589" y="1717363"/>
          <a:ext cx="1721600" cy="847722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Позитивный опыт познавательной деятельности</a:t>
          </a:r>
        </a:p>
      </dsp:txBody>
      <dsp:txXfrm>
        <a:off x="2758589" y="1717363"/>
        <a:ext cx="1721600" cy="847722"/>
      </dsp:txXfrm>
    </dsp:sp>
    <dsp:sp modelId="{1741A6EC-527B-4E13-8EBC-C98196ED1E69}">
      <dsp:nvSpPr>
        <dsp:cNvPr id="0" name=""/>
        <dsp:cNvSpPr/>
      </dsp:nvSpPr>
      <dsp:spPr>
        <a:xfrm>
          <a:off x="2758589" y="2728406"/>
          <a:ext cx="1721600" cy="1027775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Умение самостоятельно познавать окружающий мир</a:t>
          </a:r>
        </a:p>
      </dsp:txBody>
      <dsp:txXfrm>
        <a:off x="2758589" y="2728406"/>
        <a:ext cx="1721600" cy="1027775"/>
      </dsp:txXfrm>
    </dsp:sp>
    <dsp:sp modelId="{DE830E53-70B9-449D-AF29-F3A0B297F22E}">
      <dsp:nvSpPr>
        <dsp:cNvPr id="0" name=""/>
        <dsp:cNvSpPr/>
      </dsp:nvSpPr>
      <dsp:spPr>
        <a:xfrm>
          <a:off x="4643509" y="1165184"/>
          <a:ext cx="2072661" cy="55617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kern="1200" dirty="0">
              <a:latin typeface="Arial" pitchFamily="34" charset="0"/>
              <a:cs typeface="Arial" pitchFamily="34" charset="0"/>
            </a:rPr>
            <a:t> Безопасное поведение</a:t>
          </a:r>
        </a:p>
      </dsp:txBody>
      <dsp:txXfrm>
        <a:off x="4643509" y="1165184"/>
        <a:ext cx="2072661" cy="556176"/>
      </dsp:txXfrm>
    </dsp:sp>
    <dsp:sp modelId="{B48FC59C-0227-4048-9FA4-2CA624D50895}">
      <dsp:nvSpPr>
        <dsp:cNvPr id="0" name=""/>
        <dsp:cNvSpPr/>
      </dsp:nvSpPr>
      <dsp:spPr>
        <a:xfrm>
          <a:off x="5161674" y="1884681"/>
          <a:ext cx="1815602" cy="1474791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Безопасное поведение </a:t>
          </a:r>
          <a:b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окружающей образовательной, социальной </a:t>
          </a:r>
          <a:b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информационной средах</a:t>
          </a:r>
        </a:p>
      </dsp:txBody>
      <dsp:txXfrm>
        <a:off x="5161674" y="1884681"/>
        <a:ext cx="1815602" cy="1474791"/>
      </dsp:txXfrm>
    </dsp:sp>
    <dsp:sp modelId="{DDE75BAB-6FDB-482E-9919-90312230B982}">
      <dsp:nvSpPr>
        <dsp:cNvPr id="0" name=""/>
        <dsp:cNvSpPr/>
      </dsp:nvSpPr>
      <dsp:spPr>
        <a:xfrm>
          <a:off x="5161674" y="3522793"/>
          <a:ext cx="1829150" cy="1580106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Бережное отношение </a:t>
          </a:r>
          <a:b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 здоровью, физическому </a:t>
          </a:r>
          <a:b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психическому состоянию (здоровое питание и др.)</a:t>
          </a:r>
        </a:p>
      </dsp:txBody>
      <dsp:txXfrm>
        <a:off x="5161674" y="3522793"/>
        <a:ext cx="1829150" cy="1580106"/>
      </dsp:txXfrm>
    </dsp:sp>
    <dsp:sp modelId="{01BF8AD4-613E-474F-A54A-E75C63AB424B}">
      <dsp:nvSpPr>
        <dsp:cNvPr id="0" name=""/>
        <dsp:cNvSpPr/>
      </dsp:nvSpPr>
      <dsp:spPr>
        <a:xfrm>
          <a:off x="6879491" y="1165184"/>
          <a:ext cx="1813751" cy="388858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latin typeface="Arial" pitchFamily="34" charset="0"/>
              <a:cs typeface="Arial" pitchFamily="34" charset="0"/>
            </a:rPr>
            <a:t>Труд</a:t>
          </a:r>
        </a:p>
      </dsp:txBody>
      <dsp:txXfrm>
        <a:off x="6879491" y="1165184"/>
        <a:ext cx="1813751" cy="388858"/>
      </dsp:txXfrm>
    </dsp:sp>
    <dsp:sp modelId="{2EE722BF-0410-4AED-8F27-AF21E48E2EDF}">
      <dsp:nvSpPr>
        <dsp:cNvPr id="0" name=""/>
        <dsp:cNvSpPr/>
      </dsp:nvSpPr>
      <dsp:spPr>
        <a:xfrm>
          <a:off x="7332929" y="1717363"/>
          <a:ext cx="1326341" cy="813456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Навыки </a:t>
          </a:r>
          <a:r>
            <a:rPr lang="ru-RU" sz="1400" b="1" u="none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самообслужи-вания</a:t>
          </a:r>
          <a:endParaRPr lang="ru-RU" sz="1400" b="1" u="none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332929" y="1717363"/>
        <a:ext cx="1326341" cy="813456"/>
      </dsp:txXfrm>
    </dsp:sp>
    <dsp:sp modelId="{63738676-93A0-4FD5-BE4F-31A4BADB49A1}">
      <dsp:nvSpPr>
        <dsp:cNvPr id="0" name=""/>
        <dsp:cNvSpPr/>
      </dsp:nvSpPr>
      <dsp:spPr>
        <a:xfrm>
          <a:off x="7332929" y="2694140"/>
          <a:ext cx="1326341" cy="1328802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Понимание важности </a:t>
          </a:r>
          <a:r>
            <a:rPr lang="ru-RU" sz="1400" b="1" u="none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добросовест-ного</a:t>
          </a: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b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творческого труда</a:t>
          </a:r>
        </a:p>
      </dsp:txBody>
      <dsp:txXfrm>
        <a:off x="7332929" y="2694140"/>
        <a:ext cx="1326341" cy="1328802"/>
      </dsp:txXfrm>
    </dsp:sp>
    <dsp:sp modelId="{3460ABE2-CAEE-4AEB-8AD3-85B5732295A9}">
      <dsp:nvSpPr>
        <dsp:cNvPr id="0" name=""/>
        <dsp:cNvSpPr/>
      </dsp:nvSpPr>
      <dsp:spPr>
        <a:xfrm>
          <a:off x="7332929" y="4186263"/>
          <a:ext cx="1326341" cy="899250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Интерес </a:t>
          </a:r>
          <a:b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 профессиям и др. </a:t>
          </a:r>
        </a:p>
      </dsp:txBody>
      <dsp:txXfrm>
        <a:off x="7332929" y="4186263"/>
        <a:ext cx="1326341" cy="899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jpeg"/><Relationship Id="rId7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63840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3159" y="6511145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Black_School_Board_PNG_Pictu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7125" y="-442452"/>
            <a:ext cx="9887319" cy="55910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7123470" cy="2783018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Что изменили </a:t>
            </a:r>
            <a:b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в обновленном </a:t>
            </a:r>
            <a:b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ФГОС начального общего образования</a:t>
            </a:r>
          </a:p>
        </p:txBody>
      </p:sp>
      <p:pic>
        <p:nvPicPr>
          <p:cNvPr id="13" name="Рисунок 12" descr="redtarge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5773" y="766916"/>
            <a:ext cx="964116" cy="964116"/>
          </a:xfrm>
          <a:prstGeom prst="rect">
            <a:avLst/>
          </a:prstGeom>
        </p:spPr>
      </p:pic>
      <p:pic>
        <p:nvPicPr>
          <p:cNvPr id="9" name="Рисунок 8" descr="athlete-vector-funrun-2.png"/>
          <p:cNvPicPr>
            <a:picLocks noChangeAspect="1"/>
          </p:cNvPicPr>
          <p:nvPr/>
        </p:nvPicPr>
        <p:blipFill>
          <a:blip r:embed="rId7" cstate="print"/>
          <a:srcRect b="10955"/>
          <a:stretch>
            <a:fillRect/>
          </a:stretch>
        </p:blipFill>
        <p:spPr>
          <a:xfrm>
            <a:off x="1797195" y="3495368"/>
            <a:ext cx="5658118" cy="405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63840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3159" y="6511145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Black_School_Board_PNG_Pictu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7125" y="-442452"/>
            <a:ext cx="9887319" cy="55910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7123470" cy="2783018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Что изменили </a:t>
            </a:r>
            <a:b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в обновленном </a:t>
            </a:r>
            <a:b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ФГОС начального общего образования</a:t>
            </a:r>
          </a:p>
        </p:txBody>
      </p:sp>
      <p:pic>
        <p:nvPicPr>
          <p:cNvPr id="13" name="Рисунок 12" descr="redtarge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5773" y="766916"/>
            <a:ext cx="964116" cy="964116"/>
          </a:xfrm>
          <a:prstGeom prst="rect">
            <a:avLst/>
          </a:prstGeom>
        </p:spPr>
      </p:pic>
      <p:pic>
        <p:nvPicPr>
          <p:cNvPr id="9" name="Рисунок 8" descr="athlete-vector-funrun-2.png"/>
          <p:cNvPicPr>
            <a:picLocks noChangeAspect="1"/>
          </p:cNvPicPr>
          <p:nvPr/>
        </p:nvPicPr>
        <p:blipFill>
          <a:blip r:embed="rId7" cstate="print"/>
          <a:srcRect b="10955"/>
          <a:stretch>
            <a:fillRect/>
          </a:stretch>
        </p:blipFill>
        <p:spPr>
          <a:xfrm>
            <a:off x="1797195" y="3495368"/>
            <a:ext cx="5658118" cy="405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2" cstate="print">
            <a:lum bright="-11000" contrast="82000"/>
          </a:blip>
          <a:srcRect/>
          <a:stretch>
            <a:fillRect/>
          </a:stretch>
        </p:blipFill>
        <p:spPr bwMode="auto">
          <a:xfrm>
            <a:off x="163016" y="6551143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5895d2d1cba9841eabab607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0352" y="715535"/>
            <a:ext cx="6141934" cy="3961161"/>
          </a:xfrm>
          <a:prstGeom prst="rect">
            <a:avLst/>
          </a:prstGeom>
        </p:spPr>
      </p:pic>
      <p:pic>
        <p:nvPicPr>
          <p:cNvPr id="12" name="Рисунок 11" descr="0_cbdf9_4c58f07b_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3674" y="278317"/>
            <a:ext cx="2092979" cy="217264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002972" y="2601683"/>
            <a:ext cx="47969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шаблон</a:t>
            </a: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fppt.com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2000" y="1186542"/>
            <a:ext cx="7293429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solidFill>
                  <a:srgbClr val="FF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Для презентации использован</a:t>
            </a:r>
          </a:p>
        </p:txBody>
      </p:sp>
      <p:pic>
        <p:nvPicPr>
          <p:cNvPr id="1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5572" y="6281057"/>
            <a:ext cx="1426028" cy="39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1114626908.png"/>
          <p:cNvPicPr>
            <a:picLocks noChangeAspect="1"/>
          </p:cNvPicPr>
          <p:nvPr/>
        </p:nvPicPr>
        <p:blipFill>
          <a:blip r:embed="rId6" cstate="print"/>
          <a:srcRect r="7329"/>
          <a:stretch>
            <a:fillRect/>
          </a:stretch>
        </p:blipFill>
        <p:spPr>
          <a:xfrm>
            <a:off x="4464091" y="2163058"/>
            <a:ext cx="4679909" cy="46949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b4615be6743a0d7b422c29f63745261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77951">
            <a:off x="5572142" y="704724"/>
            <a:ext cx="3721217" cy="3561147"/>
          </a:xfrm>
          <a:prstGeom prst="rect">
            <a:avLst/>
          </a:prstGeom>
        </p:spPr>
      </p:pic>
      <p:pic>
        <p:nvPicPr>
          <p:cNvPr id="16" name="Рисунок 15" descr="0_702f4_f5c77948_XXXL.png"/>
          <p:cNvPicPr>
            <a:picLocks noChangeAspect="1"/>
          </p:cNvPicPr>
          <p:nvPr/>
        </p:nvPicPr>
        <p:blipFill>
          <a:blip r:embed="rId3" cstate="print"/>
          <a:srcRect l="49862"/>
          <a:stretch>
            <a:fillRect/>
          </a:stretch>
        </p:blipFill>
        <p:spPr>
          <a:xfrm>
            <a:off x="1043608" y="1412776"/>
            <a:ext cx="4924592" cy="50967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628" y="44624"/>
            <a:ext cx="7832791" cy="114999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Главные отличия </a:t>
            </a:r>
            <a:b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обновленного ФГОС</a:t>
            </a:r>
          </a:p>
        </p:txBody>
      </p:sp>
      <p:pic>
        <p:nvPicPr>
          <p:cNvPr id="60" name="Рисунок 59" descr="4c697cd7f576745ebce0f14ab4f2e44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19" y="2757948"/>
            <a:ext cx="2846179" cy="4145847"/>
          </a:xfrm>
          <a:prstGeom prst="rect">
            <a:avLst/>
          </a:prstGeom>
        </p:spPr>
      </p:pic>
      <p:pic>
        <p:nvPicPr>
          <p:cNvPr id="8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877" y="6318272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784861" y="1688895"/>
            <a:ext cx="295002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бновили </a:t>
            </a:r>
            <a:b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личностные </a:t>
            </a:r>
            <a:b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метапредметные результаты</a:t>
            </a:r>
            <a:endParaRPr kumimoji="0" lang="ru-RU" sz="1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1772816"/>
            <a:ext cx="464794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Минпросвещения </a:t>
            </a:r>
          </a:p>
          <a:p>
            <a:pPr algn="ctr"/>
            <a:r>
              <a:rPr lang="ru-RU" sz="17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конкретизировало:</a:t>
            </a:r>
          </a:p>
          <a:p>
            <a:pPr algn="ctr"/>
            <a:r>
              <a:rPr lang="ru-RU" sz="17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требования к предметным </a:t>
            </a:r>
            <a:br>
              <a:rPr lang="ru-RU" sz="17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7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результатам по годам обучения </a:t>
            </a:r>
            <a:br>
              <a:rPr lang="ru-RU" sz="17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7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для промежуточной аттестации </a:t>
            </a:r>
            <a:endParaRPr lang="ru-RU" sz="17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89372" y="4271879"/>
            <a:ext cx="4572000" cy="14003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700" b="1" dirty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Появились предметы, </a:t>
            </a:r>
            <a:br>
              <a:rPr lang="ru-RU" sz="1700" b="1" dirty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700" b="1" dirty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которых можно реализовать модульное обучение.</a:t>
            </a:r>
            <a:br>
              <a:rPr lang="ru-RU" sz="1700" b="1" dirty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700" b="1" dirty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При этом школа сама выберет, </a:t>
            </a:r>
            <a:br>
              <a:rPr lang="ru-RU" sz="1700" b="1" dirty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700" b="1" dirty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когда реализовать модуль </a:t>
            </a:r>
            <a:endParaRPr lang="ru-RU" sz="1700" b="1" dirty="0">
              <a:solidFill>
                <a:srgbClr val="00B0F0"/>
              </a:solidFill>
            </a:endParaRPr>
          </a:p>
        </p:txBody>
      </p:sp>
      <p:pic>
        <p:nvPicPr>
          <p:cNvPr id="23" name="Рисунок 22" descr="paper_plane_PNG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7859486" y="3135768"/>
            <a:ext cx="925286" cy="754648"/>
          </a:xfrm>
          <a:prstGeom prst="rect">
            <a:avLst/>
          </a:prstGeom>
        </p:spPr>
      </p:pic>
      <p:pic>
        <p:nvPicPr>
          <p:cNvPr id="24" name="Рисунок 23" descr="paper_plane_PNG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8251371" y="4256997"/>
            <a:ext cx="457200" cy="372885"/>
          </a:xfrm>
          <a:prstGeom prst="rect">
            <a:avLst/>
          </a:prstGeom>
        </p:spPr>
      </p:pic>
      <p:pic>
        <p:nvPicPr>
          <p:cNvPr id="25" name="Рисунок 24" descr="paper_plane_PNG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914403" y="2787424"/>
            <a:ext cx="925286" cy="754648"/>
          </a:xfrm>
          <a:prstGeom prst="rect">
            <a:avLst/>
          </a:prstGeom>
        </p:spPr>
      </p:pic>
      <p:pic>
        <p:nvPicPr>
          <p:cNvPr id="9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8" cstate="print">
            <a:lum bright="-11000" contrast="82000"/>
          </a:blip>
          <a:srcRect/>
          <a:stretch>
            <a:fillRect/>
          </a:stretch>
        </p:blipFill>
        <p:spPr bwMode="auto">
          <a:xfrm>
            <a:off x="250100" y="6387857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Содержимое 3" descr="GAMES_icon-01-01.png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163285" y="685798"/>
            <a:ext cx="1034143" cy="1066801"/>
          </a:xfr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top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44000" contrast="78000"/>
          </a:blip>
          <a:stretch>
            <a:fillRect/>
          </a:stretch>
        </p:blipFill>
        <p:spPr>
          <a:xfrm rot="3604411">
            <a:off x="374708" y="-228972"/>
            <a:ext cx="2488057" cy="3328357"/>
          </a:xfrm>
          <a:prstGeom prst="rect">
            <a:avLst/>
          </a:prstGeom>
        </p:spPr>
      </p:pic>
      <p:pic>
        <p:nvPicPr>
          <p:cNvPr id="15" name="Рисунок 14" descr="22Q58PICm7ry58PICSf37vcdc_PIC2018.png"/>
          <p:cNvPicPr>
            <a:picLocks noChangeAspect="1"/>
          </p:cNvPicPr>
          <p:nvPr/>
        </p:nvPicPr>
        <p:blipFill>
          <a:blip r:embed="rId3" cstate="print"/>
          <a:srcRect t="34192" b="36837"/>
          <a:stretch>
            <a:fillRect/>
          </a:stretch>
        </p:blipFill>
        <p:spPr>
          <a:xfrm>
            <a:off x="3044331" y="2855248"/>
            <a:ext cx="5163750" cy="2000051"/>
          </a:xfrm>
          <a:prstGeom prst="rect">
            <a:avLst/>
          </a:prstGeom>
        </p:spPr>
      </p:pic>
      <p:pic>
        <p:nvPicPr>
          <p:cNvPr id="5" name="Рисунок 4" descr="eedb338d7d94fcd1cbf1a125f0ecd91c.png"/>
          <p:cNvPicPr>
            <a:picLocks noChangeAspect="1"/>
          </p:cNvPicPr>
          <p:nvPr/>
        </p:nvPicPr>
        <p:blipFill>
          <a:blip r:embed="rId4" cstate="print"/>
          <a:srcRect l="23651" r="17460"/>
          <a:stretch>
            <a:fillRect/>
          </a:stretch>
        </p:blipFill>
        <p:spPr>
          <a:xfrm>
            <a:off x="517679" y="1959434"/>
            <a:ext cx="2705220" cy="4593770"/>
          </a:xfrm>
          <a:prstGeom prst="rect">
            <a:avLst/>
          </a:prstGeom>
        </p:spPr>
      </p:pic>
      <p:pic>
        <p:nvPicPr>
          <p:cNvPr id="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9219" y="6307386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>
            <a:lum bright="-11000" contrast="82000"/>
          </a:blip>
          <a:srcRect/>
          <a:stretch>
            <a:fillRect/>
          </a:stretch>
        </p:blipFill>
        <p:spPr bwMode="auto">
          <a:xfrm>
            <a:off x="239218" y="6540257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22Q58PICm7ry58PICSf37vcdc_PIC2018.png"/>
          <p:cNvPicPr>
            <a:picLocks noChangeAspect="1"/>
          </p:cNvPicPr>
          <p:nvPr/>
        </p:nvPicPr>
        <p:blipFill>
          <a:blip r:embed="rId3" cstate="print"/>
          <a:srcRect b="68489"/>
          <a:stretch>
            <a:fillRect/>
          </a:stretch>
        </p:blipFill>
        <p:spPr>
          <a:xfrm>
            <a:off x="2957247" y="843172"/>
            <a:ext cx="5163750" cy="21753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59632" y="-27384"/>
            <a:ext cx="78843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Предметы, для которых </a:t>
            </a:r>
            <a:b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прописали требования</a:t>
            </a:r>
            <a:b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к образовательным результатам</a:t>
            </a:r>
            <a:b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по годам обучения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22Q58PICm7ry58PICSf37vcdc_PIC2018.png"/>
          <p:cNvPicPr>
            <a:picLocks noChangeAspect="1"/>
          </p:cNvPicPr>
          <p:nvPr/>
        </p:nvPicPr>
        <p:blipFill>
          <a:blip r:embed="rId3" cstate="print"/>
          <a:srcRect t="66836" r="49546"/>
          <a:stretch>
            <a:fillRect/>
          </a:stretch>
        </p:blipFill>
        <p:spPr>
          <a:xfrm>
            <a:off x="3087880" y="4720954"/>
            <a:ext cx="2605342" cy="22894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92277" y="3490027"/>
            <a:ext cx="1513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Русский язык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987" y="3588002"/>
            <a:ext cx="2394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Литературное чтение</a:t>
            </a:r>
            <a:endParaRPr lang="ru-RU" sz="2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33050" y="5242626"/>
            <a:ext cx="23186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Иностранный язык</a:t>
            </a:r>
            <a:endParaRPr lang="ru-RU" sz="2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39878" y="1998685"/>
            <a:ext cx="19049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Математика</a:t>
            </a:r>
            <a:endParaRPr lang="ru-RU" sz="2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91191" y="1966031"/>
            <a:ext cx="21118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Окружающий мир</a:t>
            </a:r>
            <a:endParaRPr lang="ru-RU" sz="2200" dirty="0"/>
          </a:p>
        </p:txBody>
      </p:sp>
      <p:pic>
        <p:nvPicPr>
          <p:cNvPr id="20" name="Рисунок 19" descr="IM2709_08_136730847707_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89171" y="4664924"/>
            <a:ext cx="2710543" cy="21930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06G58PIC1Feckyv70s8f6_PIC2018.png"/>
          <p:cNvPicPr>
            <a:picLocks noChangeAspect="1"/>
          </p:cNvPicPr>
          <p:nvPr/>
        </p:nvPicPr>
        <p:blipFill>
          <a:blip r:embed="rId2" cstate="print"/>
          <a:srcRect l="13492" t="15079" r="17302" b="52222"/>
          <a:stretch>
            <a:fillRect/>
          </a:stretch>
        </p:blipFill>
        <p:spPr>
          <a:xfrm>
            <a:off x="2046511" y="3010750"/>
            <a:ext cx="6161314" cy="2911078"/>
          </a:xfrm>
          <a:prstGeom prst="rect">
            <a:avLst/>
          </a:prstGeom>
        </p:spPr>
      </p:pic>
      <p:pic>
        <p:nvPicPr>
          <p:cNvPr id="7" name="Рисунок 6" descr="558PICe58PIC58PIC33K58PICHrdQhdU6_PIC2018.png"/>
          <p:cNvPicPr>
            <a:picLocks noChangeAspect="1"/>
          </p:cNvPicPr>
          <p:nvPr/>
        </p:nvPicPr>
        <p:blipFill>
          <a:blip r:embed="rId3" cstate="print"/>
          <a:srcRect t="20714" b="16250"/>
          <a:stretch>
            <a:fillRect/>
          </a:stretch>
        </p:blipFill>
        <p:spPr>
          <a:xfrm>
            <a:off x="1796135" y="0"/>
            <a:ext cx="6901549" cy="3352801"/>
          </a:xfrm>
          <a:prstGeom prst="rect">
            <a:avLst/>
          </a:prstGeom>
        </p:spPr>
      </p:pic>
      <p:pic>
        <p:nvPicPr>
          <p:cNvPr id="6" name="Рисунок 5" descr="0_17a7ae_b8900031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352" y="1869368"/>
            <a:ext cx="2549392" cy="4553203"/>
          </a:xfrm>
          <a:prstGeom prst="rect">
            <a:avLst/>
          </a:prstGeom>
        </p:spPr>
      </p:pic>
      <p:pic>
        <p:nvPicPr>
          <p:cNvPr id="8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877" y="6318272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>
            <a:lum bright="-11000" contrast="82000"/>
          </a:blip>
          <a:srcRect/>
          <a:stretch>
            <a:fillRect/>
          </a:stretch>
        </p:blipFill>
        <p:spPr bwMode="auto">
          <a:xfrm>
            <a:off x="163016" y="6540257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0_dba78_94da0ccb_orig.png"/>
          <p:cNvPicPr>
            <a:picLocks noChangeAspect="1"/>
          </p:cNvPicPr>
          <p:nvPr/>
        </p:nvPicPr>
        <p:blipFill>
          <a:blip r:embed="rId7" cstate="print"/>
          <a:srcRect l="9188"/>
          <a:stretch>
            <a:fillRect/>
          </a:stretch>
        </p:blipFill>
        <p:spPr>
          <a:xfrm rot="1766783">
            <a:off x="7840335" y="1715186"/>
            <a:ext cx="917989" cy="1181344"/>
          </a:xfrm>
          <a:prstGeom prst="rect">
            <a:avLst/>
          </a:prstGeom>
        </p:spPr>
      </p:pic>
      <p:pic>
        <p:nvPicPr>
          <p:cNvPr id="12" name="Рисунок 11" descr="1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27152" y="4259384"/>
            <a:ext cx="1886221" cy="193458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31840" y="476672"/>
            <a:ext cx="476794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данный момент </a:t>
            </a:r>
            <a:b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обновленном ФГОС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нет </a:t>
            </a: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требований  к результатам по годам обучения для трех предметов в начальной школе: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родной язык, литературное чтение на родном языке и ОРКСЭ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39752" y="3207774"/>
            <a:ext cx="555276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Школьники изучают </a:t>
            </a:r>
            <a:b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эти три предмета и проходят </a:t>
            </a:r>
            <a:b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аттестацию по ним,  так как они входят</a:t>
            </a:r>
            <a:b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 перечень обязательных предметов </a:t>
            </a:r>
            <a:b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(п. 24.3.2 обновленного </a:t>
            </a:r>
            <a:b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ФГОС начального общего </a:t>
            </a:r>
            <a:b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образования) 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97N58PICpVxKfbdd07Z2N_PIC2018.png"/>
          <p:cNvPicPr>
            <a:picLocks noChangeAspect="1"/>
          </p:cNvPicPr>
          <p:nvPr/>
        </p:nvPicPr>
        <p:blipFill>
          <a:blip r:embed="rId2" cstate="print"/>
          <a:srcRect t="26885" b="32364"/>
          <a:stretch>
            <a:fillRect/>
          </a:stretch>
        </p:blipFill>
        <p:spPr>
          <a:xfrm>
            <a:off x="140681" y="729346"/>
            <a:ext cx="8491691" cy="6106885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1480" y="1077691"/>
          <a:ext cx="6574973" cy="528585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867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882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303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Предметная</a:t>
                      </a:r>
                      <a:r>
                        <a:rPr lang="ru-RU" sz="1800" b="1" baseline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область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Предмет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2510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Русский язык</a:t>
                      </a:r>
                      <a:b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и литературное чтение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Русский язык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Литературное чтение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453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Родной язык </a:t>
                      </a:r>
                      <a:b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и литературное чтение </a:t>
                      </a:r>
                      <a:b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на родном</a:t>
                      </a:r>
                      <a:r>
                        <a:rPr lang="ru-RU" sz="1400" b="1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языке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2F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Родной язык</a:t>
                      </a:r>
                    </a:p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Литературное чтение на родном языке</a:t>
                      </a:r>
                    </a:p>
                  </a:txBody>
                  <a:tcPr>
                    <a:solidFill>
                      <a:srgbClr val="E2F5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453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Иностранный язык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Иностранный язык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453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Математика и информатика</a:t>
                      </a:r>
                    </a:p>
                  </a:txBody>
                  <a:tcPr>
                    <a:solidFill>
                      <a:srgbClr val="E2F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Математика</a:t>
                      </a:r>
                    </a:p>
                  </a:txBody>
                  <a:tcPr>
                    <a:solidFill>
                      <a:srgbClr val="E2F5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453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Обществознание</a:t>
                      </a:r>
                      <a:r>
                        <a:rPr lang="ru-RU" sz="1400" b="1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lang="ru-RU" sz="1400" b="1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и естествознание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A4ED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Окружающий мир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453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Основы религиозных культур и светской этики</a:t>
                      </a:r>
                    </a:p>
                  </a:txBody>
                  <a:tcPr>
                    <a:solidFill>
                      <a:srgbClr val="E2F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Основы православной культуры,</a:t>
                      </a:r>
                    </a:p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или Основы иудейско</a:t>
                      </a:r>
                      <a:r>
                        <a:rPr lang="ru-RU" sz="1400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й культуры,</a:t>
                      </a:r>
                      <a:br>
                        <a:rPr lang="ru-RU" sz="1400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или Основы буддийской культуры,</a:t>
                      </a:r>
                      <a:br>
                        <a:rPr lang="ru-RU" sz="1400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или Основы исламской культуры,</a:t>
                      </a:r>
                      <a:br>
                        <a:rPr lang="ru-RU" sz="1400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или Основы мировых религиозных культур,</a:t>
                      </a:r>
                      <a:br>
                        <a:rPr lang="ru-RU" sz="1400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или Основы светской этики</a:t>
                      </a:r>
                      <a:endParaRPr lang="ru-RU" sz="14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2F5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1069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Искусство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Изобразительное искусство</a:t>
                      </a:r>
                      <a:b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Музыка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453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Технология</a:t>
                      </a:r>
                    </a:p>
                  </a:txBody>
                  <a:tcPr>
                    <a:solidFill>
                      <a:srgbClr val="E2F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Технология</a:t>
                      </a:r>
                    </a:p>
                  </a:txBody>
                  <a:tcPr>
                    <a:solidFill>
                      <a:srgbClr val="E2F5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453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Физическая культура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Физическая культура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59228" y="-10885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Обязательные предметные области 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учебные предметы</a:t>
            </a:r>
          </a:p>
        </p:txBody>
      </p:sp>
      <p:pic>
        <p:nvPicPr>
          <p:cNvPr id="10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>
            <a:lum bright="-11000" contrast="82000"/>
          </a:blip>
          <a:srcRect/>
          <a:stretch>
            <a:fillRect/>
          </a:stretch>
        </p:blipFill>
        <p:spPr bwMode="auto">
          <a:xfrm>
            <a:off x="163016" y="6605573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2521" y="6181005"/>
            <a:ext cx="994391" cy="27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lipart-computer-computer-class-1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0283" y="2373086"/>
            <a:ext cx="2416629" cy="21009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8c5b3b13ec61509abf9754df29f7f2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7478"/>
          <a:stretch>
            <a:fillRect/>
          </a:stretch>
        </p:blipFill>
        <p:spPr>
          <a:xfrm>
            <a:off x="5468139" y="1660735"/>
            <a:ext cx="4010398" cy="4859791"/>
          </a:xfrm>
        </p:spPr>
      </p:pic>
      <p:pic>
        <p:nvPicPr>
          <p:cNvPr id="9" name="Рисунок 8" descr="33658PICU6rpKd7E58PIC3469_PIC2018.png"/>
          <p:cNvPicPr>
            <a:picLocks noChangeAspect="1"/>
          </p:cNvPicPr>
          <p:nvPr/>
        </p:nvPicPr>
        <p:blipFill>
          <a:blip r:embed="rId3" cstate="print"/>
          <a:srcRect t="40608"/>
          <a:stretch>
            <a:fillRect/>
          </a:stretch>
        </p:blipFill>
        <p:spPr>
          <a:xfrm>
            <a:off x="1315844" y="1688549"/>
            <a:ext cx="6200077" cy="4721279"/>
          </a:xfrm>
          <a:prstGeom prst="rect">
            <a:avLst/>
          </a:prstGeom>
        </p:spPr>
      </p:pic>
      <p:pic>
        <p:nvPicPr>
          <p:cNvPr id="4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1877" y="6318272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>
            <a:lum bright="-11000" contrast="82000"/>
          </a:blip>
          <a:srcRect/>
          <a:stretch>
            <a:fillRect/>
          </a:stretch>
        </p:blipFill>
        <p:spPr bwMode="auto">
          <a:xfrm>
            <a:off x="163016" y="6540257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vertical-banner-png.png"/>
          <p:cNvPicPr>
            <a:picLocks noChangeAspect="1"/>
          </p:cNvPicPr>
          <p:nvPr/>
        </p:nvPicPr>
        <p:blipFill>
          <a:blip r:embed="rId6" cstate="print"/>
          <a:srcRect t="12540"/>
          <a:stretch>
            <a:fillRect/>
          </a:stretch>
        </p:blipFill>
        <p:spPr>
          <a:xfrm rot="16200000">
            <a:off x="3412556" y="-3336354"/>
            <a:ext cx="1873404" cy="869851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513138" y="267666"/>
            <a:ext cx="6117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A4EDFE"/>
                </a:solidFill>
                <a:latin typeface="Arial" pitchFamily="34" charset="0"/>
                <a:cs typeface="Arial" pitchFamily="34" charset="0"/>
              </a:rPr>
              <a:t>Требования к результатам </a:t>
            </a:r>
            <a:br>
              <a:rPr lang="ru-RU" sz="2400" b="1" dirty="0">
                <a:solidFill>
                  <a:srgbClr val="A4EDFE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A4EDFE"/>
                </a:solidFill>
                <a:latin typeface="Arial" pitchFamily="34" charset="0"/>
                <a:cs typeface="Arial" pitchFamily="34" charset="0"/>
              </a:rPr>
              <a:t>4 предметов разбили не по годам, </a:t>
            </a:r>
            <a:br>
              <a:rPr lang="ru-RU" sz="2400" b="1" dirty="0">
                <a:solidFill>
                  <a:srgbClr val="A4EDFE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A4EDFE"/>
                </a:solidFill>
                <a:latin typeface="Arial" pitchFamily="34" charset="0"/>
                <a:cs typeface="Arial" pitchFamily="34" charset="0"/>
              </a:rPr>
              <a:t>а разделили на тематические модули</a:t>
            </a:r>
            <a:endParaRPr lang="ru-RU" sz="2400" dirty="0">
              <a:solidFill>
                <a:srgbClr val="A4EDF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14494" y="2285330"/>
            <a:ext cx="25089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Изобразительное </a:t>
            </a:r>
            <a:b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искусство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64442" y="4716966"/>
            <a:ext cx="1777218" cy="460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Музыка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953899" y="4705144"/>
            <a:ext cx="1937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Технология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28838" y="2271710"/>
            <a:ext cx="2018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Физическая </a:t>
            </a:r>
            <a:b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культура</a:t>
            </a:r>
          </a:p>
        </p:txBody>
      </p:sp>
      <p:pic>
        <p:nvPicPr>
          <p:cNvPr id="16" name="Рисунок 15" descr="pushpin-png-pushpin-png-photos-10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315" y="1338943"/>
            <a:ext cx="1382485" cy="1382485"/>
          </a:xfrm>
          <a:prstGeom prst="rect">
            <a:avLst/>
          </a:prstGeom>
        </p:spPr>
      </p:pic>
      <p:pic>
        <p:nvPicPr>
          <p:cNvPr id="17" name="Рисунок 16" descr="pushpin-png-pushpin-png-photos-10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0600" y="3396343"/>
            <a:ext cx="1382485" cy="1382485"/>
          </a:xfrm>
          <a:prstGeom prst="rect">
            <a:avLst/>
          </a:prstGeom>
        </p:spPr>
      </p:pic>
      <p:pic>
        <p:nvPicPr>
          <p:cNvPr id="18" name="Рисунок 17" descr="pushpin-png-pushpin-png-photos-10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16829" y="3439887"/>
            <a:ext cx="1382485" cy="1382485"/>
          </a:xfrm>
          <a:prstGeom prst="rect">
            <a:avLst/>
          </a:prstGeom>
        </p:spPr>
      </p:pic>
      <p:pic>
        <p:nvPicPr>
          <p:cNvPr id="19" name="Рисунок 18" descr="pushpin-png-pushpin-png-photos-10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058" y="1349829"/>
            <a:ext cx="1382485" cy="1382485"/>
          </a:xfrm>
          <a:prstGeom prst="rect">
            <a:avLst/>
          </a:prstGeom>
        </p:spPr>
      </p:pic>
      <p:pic>
        <p:nvPicPr>
          <p:cNvPr id="21" name="Рисунок 20" descr="9e0fcb8a5bb6cce0f01f796b9e715b0f.png"/>
          <p:cNvPicPr>
            <a:picLocks noChangeAspect="1"/>
          </p:cNvPicPr>
          <p:nvPr/>
        </p:nvPicPr>
        <p:blipFill>
          <a:blip r:embed="rId8" cstate="print"/>
          <a:srcRect l="67013" r="9199" b="23193"/>
          <a:stretch>
            <a:fillRect/>
          </a:stretch>
        </p:blipFill>
        <p:spPr>
          <a:xfrm rot="16200000">
            <a:off x="3112787" y="4040384"/>
            <a:ext cx="1578233" cy="4056997"/>
          </a:xfrm>
          <a:prstGeom prst="rect">
            <a:avLst/>
          </a:prstGeom>
        </p:spPr>
      </p:pic>
      <p:pic>
        <p:nvPicPr>
          <p:cNvPr id="22" name="Рисунок 21" descr="9e0fcb8a5bb6cce0f01f796b9e715b0f.png"/>
          <p:cNvPicPr>
            <a:picLocks noChangeAspect="1"/>
          </p:cNvPicPr>
          <p:nvPr/>
        </p:nvPicPr>
        <p:blipFill>
          <a:blip r:embed="rId8" cstate="print"/>
          <a:srcRect l="67013" t="22632" r="9199" b="23193"/>
          <a:stretch>
            <a:fillRect/>
          </a:stretch>
        </p:blipFill>
        <p:spPr>
          <a:xfrm>
            <a:off x="0" y="3"/>
            <a:ext cx="1138216" cy="16169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59"/>
          <a:stretch>
            <a:fillRect/>
          </a:stretch>
        </p:blipFill>
        <p:spPr>
          <a:xfrm>
            <a:off x="0" y="-1"/>
            <a:ext cx="9144000" cy="3679371"/>
          </a:xfrm>
          <a:prstGeom prst="rect">
            <a:avLst/>
          </a:prstGeom>
        </p:spPr>
      </p:pic>
      <p:pic>
        <p:nvPicPr>
          <p:cNvPr id="6" name="Рисунок 5" descr="cartoon-flat-women-with-pointer-in-the-classroom-vector-18575260.jpg"/>
          <p:cNvPicPr>
            <a:picLocks noChangeAspect="1"/>
          </p:cNvPicPr>
          <p:nvPr/>
        </p:nvPicPr>
        <p:blipFill>
          <a:blip r:embed="rId3" cstate="print">
            <a:lum bright="-1000"/>
          </a:blip>
          <a:srcRect l="7692" t="7733" r="7363" b="10195"/>
          <a:stretch>
            <a:fillRect/>
          </a:stretch>
        </p:blipFill>
        <p:spPr>
          <a:xfrm>
            <a:off x="598714" y="206829"/>
            <a:ext cx="6858000" cy="6651171"/>
          </a:xfrm>
          <a:prstGeom prst="rect">
            <a:avLst/>
          </a:prstGeom>
        </p:spPr>
      </p:pic>
      <p:pic>
        <p:nvPicPr>
          <p:cNvPr id="10" name="Содержимое 6" descr="9e0fcb8a5bb6cce0f01f796b9e715b0f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16428" r="47181" b="13564"/>
          <a:stretch>
            <a:fillRect/>
          </a:stretch>
        </p:blipFill>
        <p:spPr>
          <a:xfrm>
            <a:off x="7659112" y="-293118"/>
            <a:ext cx="1484888" cy="3526972"/>
          </a:xfrm>
        </p:spPr>
      </p:pic>
      <p:pic>
        <p:nvPicPr>
          <p:cNvPr id="12" name="Рисунок 11" descr="9e0fcb8a5bb6cce0f01f796b9e715b0f.png"/>
          <p:cNvPicPr>
            <a:picLocks noChangeAspect="1"/>
          </p:cNvPicPr>
          <p:nvPr/>
        </p:nvPicPr>
        <p:blipFill>
          <a:blip r:embed="rId4" cstate="print"/>
          <a:srcRect l="67013" r="9199" b="23193"/>
          <a:stretch>
            <a:fillRect/>
          </a:stretch>
        </p:blipFill>
        <p:spPr>
          <a:xfrm>
            <a:off x="0" y="1768789"/>
            <a:ext cx="1416204" cy="481864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926774" y="378920"/>
            <a:ext cx="54621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E2F5FE"/>
                </a:solidFill>
                <a:latin typeface="Arial" pitchFamily="34" charset="0"/>
                <a:cs typeface="Arial" pitchFamily="34" charset="0"/>
              </a:rPr>
              <a:t>В обновленном ФГОС усилили результаты, которые развивают </a:t>
            </a:r>
            <a:br>
              <a:rPr lang="ru-RU" sz="2200" b="1" dirty="0">
                <a:solidFill>
                  <a:srgbClr val="E2F5FE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>
                <a:solidFill>
                  <a:srgbClr val="E2F5FE"/>
                </a:solidFill>
                <a:latin typeface="Arial" pitchFamily="34" charset="0"/>
                <a:cs typeface="Arial" pitchFamily="34" charset="0"/>
              </a:rPr>
              <a:t>систему ценностей.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50574" y="1446350"/>
            <a:ext cx="45200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E2F5FE"/>
                </a:solidFill>
                <a:latin typeface="Arial" pitchFamily="34" charset="0"/>
                <a:cs typeface="Arial" pitchFamily="34" charset="0"/>
              </a:rPr>
              <a:t>Социальные ценности прописаны </a:t>
            </a:r>
            <a:br>
              <a:rPr lang="ru-RU" b="1" dirty="0">
                <a:solidFill>
                  <a:srgbClr val="E2F5FE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E2F5FE"/>
                </a:solidFill>
                <a:latin typeface="Arial" pitchFamily="34" charset="0"/>
                <a:cs typeface="Arial" pitchFamily="34" charset="0"/>
              </a:rPr>
              <a:t>как основа </a:t>
            </a:r>
            <a:br>
              <a:rPr lang="ru-RU" b="1" dirty="0">
                <a:solidFill>
                  <a:srgbClr val="E2F5FE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E2F5FE"/>
                </a:solidFill>
                <a:latin typeface="Arial" pitchFamily="34" charset="0"/>
                <a:cs typeface="Arial" pitchFamily="34" charset="0"/>
              </a:rPr>
              <a:t>межличностного </a:t>
            </a:r>
            <a:br>
              <a:rPr lang="ru-RU" b="1" dirty="0">
                <a:solidFill>
                  <a:srgbClr val="E2F5FE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E2F5FE"/>
                </a:solidFill>
                <a:latin typeface="Arial" pitchFamily="34" charset="0"/>
                <a:cs typeface="Arial" pitchFamily="34" charset="0"/>
              </a:rPr>
              <a:t>общения, научных знаний, </a:t>
            </a:r>
            <a:br>
              <a:rPr lang="ru-RU" b="1" dirty="0">
                <a:solidFill>
                  <a:srgbClr val="E2F5FE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E2F5FE"/>
                </a:solidFill>
                <a:latin typeface="Arial" pitchFamily="34" charset="0"/>
                <a:cs typeface="Arial" pitchFamily="34" charset="0"/>
              </a:rPr>
              <a:t>безопасного поведения </a:t>
            </a:r>
            <a:br>
              <a:rPr lang="ru-RU" b="1" dirty="0">
                <a:solidFill>
                  <a:srgbClr val="E2F5FE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E2F5FE"/>
                </a:solidFill>
                <a:latin typeface="Arial" pitchFamily="34" charset="0"/>
                <a:cs typeface="Arial" pitchFamily="34" charset="0"/>
              </a:rPr>
              <a:t>и отношения к труду</a:t>
            </a:r>
          </a:p>
        </p:txBody>
      </p:sp>
      <p:pic>
        <p:nvPicPr>
          <p:cNvPr id="5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9375" y="5883374"/>
            <a:ext cx="1406911" cy="38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>
            <a:lum bright="-11000" contrast="82000"/>
          </a:blip>
          <a:srcRect/>
          <a:stretch>
            <a:fillRect/>
          </a:stretch>
        </p:blipFill>
        <p:spPr bwMode="auto">
          <a:xfrm>
            <a:off x="7382513" y="6593362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abstract-building-1024x102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09100" y="3802566"/>
            <a:ext cx="2464418" cy="2308302"/>
          </a:xfrm>
          <a:prstGeom prst="rect">
            <a:avLst/>
          </a:prstGeom>
        </p:spPr>
      </p:pic>
      <p:pic>
        <p:nvPicPr>
          <p:cNvPr id="18" name="Рисунок 17" descr="abstract-building-1024x102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80523" y="3988415"/>
            <a:ext cx="2464418" cy="2308302"/>
          </a:xfrm>
          <a:prstGeom prst="rect">
            <a:avLst/>
          </a:prstGeom>
        </p:spPr>
      </p:pic>
      <p:pic>
        <p:nvPicPr>
          <p:cNvPr id="11" name="Рисунок 10" descr="875445f83670e0750c6f2049b85efae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28690" y="3029009"/>
            <a:ext cx="1845011" cy="3505179"/>
          </a:xfrm>
          <a:prstGeom prst="rect">
            <a:avLst/>
          </a:prstGeom>
        </p:spPr>
      </p:pic>
      <p:pic>
        <p:nvPicPr>
          <p:cNvPr id="19" name="Рисунок 18" descr="abstract-building-1024x1024.png"/>
          <p:cNvPicPr>
            <a:picLocks noChangeAspect="1"/>
          </p:cNvPicPr>
          <p:nvPr/>
        </p:nvPicPr>
        <p:blipFill>
          <a:blip r:embed="rId9" cstate="print"/>
          <a:srcRect r="36501"/>
          <a:stretch>
            <a:fillRect/>
          </a:stretch>
        </p:blipFill>
        <p:spPr>
          <a:xfrm>
            <a:off x="7411849" y="3799113"/>
            <a:ext cx="1564886" cy="20850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ed-background-png-2.png"/>
          <p:cNvPicPr>
            <a:picLocks noChangeAspect="1"/>
          </p:cNvPicPr>
          <p:nvPr/>
        </p:nvPicPr>
        <p:blipFill>
          <a:blip r:embed="rId2" cstate="print">
            <a:lum bright="-8000"/>
          </a:blip>
          <a:stretch>
            <a:fillRect/>
          </a:stretch>
        </p:blipFill>
        <p:spPr>
          <a:xfrm rot="10800000">
            <a:off x="0" y="3723611"/>
            <a:ext cx="9144000" cy="3134389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5055" y="138349"/>
          <a:ext cx="8697685" cy="559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0630" y="555171"/>
            <a:ext cx="1360714" cy="39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9" cstate="print">
            <a:lum bright="-11000" contrast="82000"/>
          </a:blip>
          <a:srcRect/>
          <a:stretch>
            <a:fillRect/>
          </a:stretch>
        </p:blipFill>
        <p:spPr bwMode="auto">
          <a:xfrm>
            <a:off x="163016" y="6540257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25686943.png"/>
          <p:cNvPicPr>
            <a:picLocks noChangeAspect="1"/>
          </p:cNvPicPr>
          <p:nvPr/>
        </p:nvPicPr>
        <p:blipFill>
          <a:blip r:embed="rId10" cstate="print">
            <a:lum bright="7000"/>
          </a:blip>
          <a:stretch>
            <a:fillRect/>
          </a:stretch>
        </p:blipFill>
        <p:spPr>
          <a:xfrm>
            <a:off x="968826" y="4525387"/>
            <a:ext cx="4125688" cy="1995158"/>
          </a:xfrm>
          <a:prstGeom prst="rect">
            <a:avLst/>
          </a:prstGeom>
        </p:spPr>
      </p:pic>
      <p:pic>
        <p:nvPicPr>
          <p:cNvPr id="11" name="Рисунок 10" descr="c6d90c7a0e90fa515e38782280d91fdb.png"/>
          <p:cNvPicPr>
            <a:picLocks noChangeAspect="1"/>
          </p:cNvPicPr>
          <p:nvPr/>
        </p:nvPicPr>
        <p:blipFill>
          <a:blip r:embed="rId11" cstate="print"/>
          <a:srcRect b="3519"/>
          <a:stretch>
            <a:fillRect/>
          </a:stretch>
        </p:blipFill>
        <p:spPr>
          <a:xfrm>
            <a:off x="7688525" y="-76198"/>
            <a:ext cx="1455475" cy="1404257"/>
          </a:xfrm>
          <a:prstGeom prst="rect">
            <a:avLst/>
          </a:prstGeom>
        </p:spPr>
      </p:pic>
      <p:pic>
        <p:nvPicPr>
          <p:cNvPr id="12" name="Рисунок 11" descr="9e0fcb8a5bb6cce0f01f796b9e715b0f.png"/>
          <p:cNvPicPr>
            <a:picLocks noChangeAspect="1"/>
          </p:cNvPicPr>
          <p:nvPr/>
        </p:nvPicPr>
        <p:blipFill>
          <a:blip r:embed="rId12" cstate="print"/>
          <a:srcRect l="67013" t="24969" r="16709" b="23193"/>
          <a:stretch>
            <a:fillRect/>
          </a:stretch>
        </p:blipFill>
        <p:spPr>
          <a:xfrm rot="16200000">
            <a:off x="7048123" y="4762123"/>
            <a:ext cx="1185666" cy="30060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5f58PICQ9gGd7qbI9tzc_PIC2018.png"/>
          <p:cNvPicPr>
            <a:picLocks noChangeAspect="1"/>
          </p:cNvPicPr>
          <p:nvPr/>
        </p:nvPicPr>
        <p:blipFill>
          <a:blip r:embed="rId2" cstate="print"/>
          <a:srcRect t="5179" b="22143"/>
          <a:stretch>
            <a:fillRect/>
          </a:stretch>
        </p:blipFill>
        <p:spPr>
          <a:xfrm>
            <a:off x="0" y="2"/>
            <a:ext cx="8999034" cy="6701884"/>
          </a:xfrm>
          <a:prstGeom prst="rect">
            <a:avLst/>
          </a:prstGeom>
        </p:spPr>
      </p:pic>
      <p:pic>
        <p:nvPicPr>
          <p:cNvPr id="8" name="Рисунок 7" descr="10758PIChFeem4QDxQ533_PIC2018.png"/>
          <p:cNvPicPr>
            <a:picLocks noChangeAspect="1"/>
          </p:cNvPicPr>
          <p:nvPr/>
        </p:nvPicPr>
        <p:blipFill>
          <a:blip r:embed="rId3" cstate="print"/>
          <a:srcRect r="16855"/>
          <a:stretch>
            <a:fillRect/>
          </a:stretch>
        </p:blipFill>
        <p:spPr>
          <a:xfrm>
            <a:off x="6105831" y="3393774"/>
            <a:ext cx="2857231" cy="346422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907704" y="44624"/>
            <a:ext cx="5864696" cy="1569660"/>
          </a:xfrm>
          <a:prstGeom prst="rect">
            <a:avLst/>
          </a:prstGeom>
          <a:solidFill>
            <a:srgbClr val="FAFAFA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Новый перечень УУД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3573016"/>
            <a:ext cx="65680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Умения работать с информацией;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59832" y="2204864"/>
            <a:ext cx="2709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Познавательные;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27784" y="2636912"/>
            <a:ext cx="2295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Регулятивные;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23728" y="3068960"/>
            <a:ext cx="2910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Коммуникативные;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59632" y="4077072"/>
            <a:ext cx="7025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Умения участвовать в совместной деятельности</a:t>
            </a:r>
          </a:p>
        </p:txBody>
      </p:sp>
      <p:pic>
        <p:nvPicPr>
          <p:cNvPr id="17" name="Рисунок 16" descr="seal_circle_red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885" y="4630994"/>
            <a:ext cx="1827156" cy="182715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07504" y="4941168"/>
            <a:ext cx="20973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84EEFC"/>
                </a:solidFill>
                <a:latin typeface="Arial" pitchFamily="34" charset="0"/>
                <a:cs typeface="Arial" pitchFamily="34" charset="0"/>
              </a:rPr>
              <a:t>П. 35 обновленного ФГОС НОО</a:t>
            </a:r>
          </a:p>
        </p:txBody>
      </p:sp>
      <p:pic>
        <p:nvPicPr>
          <p:cNvPr id="9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>
            <a:lum bright="6000" contrast="9000"/>
          </a:blip>
          <a:srcRect/>
          <a:stretch>
            <a:fillRect/>
          </a:stretch>
        </p:blipFill>
        <p:spPr bwMode="auto">
          <a:xfrm>
            <a:off x="7439217" y="642038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>
            <a:lum bright="-11000" contrast="82000"/>
          </a:blip>
          <a:srcRect/>
          <a:stretch>
            <a:fillRect/>
          </a:stretch>
        </p:blipFill>
        <p:spPr bwMode="auto">
          <a:xfrm>
            <a:off x="2984275" y="6350686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185</Words>
  <Application>Microsoft Office PowerPoint</Application>
  <PresentationFormat>Экран (4:3)</PresentationFormat>
  <Paragraphs>70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Тема Office</vt:lpstr>
      <vt:lpstr>Что изменили  в обновленном  ФГОС начального общего образования</vt:lpstr>
      <vt:lpstr> Главные отличия  обновленного ФГОС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изменили  в обновленном  ФГОС начального общего образования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Ольга Сергиенко</cp:lastModifiedBy>
  <cp:revision>107</cp:revision>
  <dcterms:created xsi:type="dcterms:W3CDTF">2014-11-21T11:00:06Z</dcterms:created>
  <dcterms:modified xsi:type="dcterms:W3CDTF">2022-05-27T12:11:43Z</dcterms:modified>
</cp:coreProperties>
</file>